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22" r:id="rId5"/>
    <p:sldId id="677" r:id="rId6"/>
    <p:sldId id="321" r:id="rId7"/>
    <p:sldId id="679" r:id="rId8"/>
    <p:sldId id="325" r:id="rId9"/>
    <p:sldId id="326" r:id="rId10"/>
    <p:sldId id="323" r:id="rId11"/>
    <p:sldId id="324" r:id="rId12"/>
    <p:sldId id="320" r:id="rId13"/>
    <p:sldId id="327" r:id="rId14"/>
    <p:sldId id="328" r:id="rId15"/>
    <p:sldId id="680" r:id="rId16"/>
    <p:sldId id="329" r:id="rId17"/>
    <p:sldId id="330" r:id="rId18"/>
    <p:sldId id="332" r:id="rId19"/>
    <p:sldId id="331" r:id="rId20"/>
    <p:sldId id="333" r:id="rId21"/>
    <p:sldId id="334" r:id="rId22"/>
    <p:sldId id="335" r:id="rId23"/>
    <p:sldId id="336" r:id="rId24"/>
    <p:sldId id="681" r:id="rId25"/>
    <p:sldId id="337" r:id="rId26"/>
    <p:sldId id="338" r:id="rId27"/>
    <p:sldId id="339" r:id="rId28"/>
    <p:sldId id="340" r:id="rId29"/>
    <p:sldId id="341" r:id="rId30"/>
    <p:sldId id="678" r:id="rId31"/>
    <p:sldId id="31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A160EA-FA1C-46C5-9490-6CE2FA18A0BA}">
          <p14:sldIdLst>
            <p14:sldId id="322"/>
            <p14:sldId id="677"/>
            <p14:sldId id="321"/>
          </p14:sldIdLst>
        </p14:section>
        <p14:section name="Porque sistemas baseados em eventos?" id="{EC9B4B8B-ABB1-4314-84A6-9C65C851BEDC}">
          <p14:sldIdLst>
            <p14:sldId id="679"/>
            <p14:sldId id="325"/>
            <p14:sldId id="326"/>
            <p14:sldId id="323"/>
            <p14:sldId id="324"/>
          </p14:sldIdLst>
        </p14:section>
        <p14:section name="O que é modelagem de sistemas?" id="{4AA6F3E3-BCBA-4C1F-BF23-C0976E2565B5}">
          <p14:sldIdLst>
            <p14:sldId id="320"/>
            <p14:sldId id="327"/>
            <p14:sldId id="328"/>
            <p14:sldId id="680"/>
          </p14:sldIdLst>
        </p14:section>
        <p14:section name="Como modelar?" id="{70DB0D1B-208E-46B0-8047-22510C4972BA}">
          <p14:sldIdLst>
            <p14:sldId id="329"/>
            <p14:sldId id="330"/>
            <p14:sldId id="332"/>
            <p14:sldId id="331"/>
            <p14:sldId id="333"/>
            <p14:sldId id="334"/>
            <p14:sldId id="335"/>
            <p14:sldId id="336"/>
            <p14:sldId id="681"/>
            <p14:sldId id="337"/>
            <p14:sldId id="338"/>
            <p14:sldId id="339"/>
            <p14:sldId id="340"/>
          </p14:sldIdLst>
        </p14:section>
        <p14:section name="Tipos de sistemas" id="{D2967A11-EBA7-496B-B3D0-2D619548000A}">
          <p14:sldIdLst>
            <p14:sldId id="341"/>
            <p14:sldId id="678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388" autoAdjust="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2949C7-61B0-4A8A-A51F-8A6CB80160A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B83D11F-BEE3-442B-A848-240591D728B4}">
      <dgm:prSet/>
      <dgm:spPr/>
      <dgm:t>
        <a:bodyPr/>
        <a:lstStyle/>
        <a:p>
          <a:r>
            <a:rPr lang="pt-BR" dirty="0"/>
            <a:t>Reduzir dependências sobre outros sistemas</a:t>
          </a:r>
          <a:endParaRPr lang="en-US" dirty="0"/>
        </a:p>
      </dgm:t>
    </dgm:pt>
    <dgm:pt modelId="{FC54978E-EA75-41CF-9D05-B99B571127E3}" type="parTrans" cxnId="{7F5E3CB4-BF4E-4E89-9F42-9457A863738D}">
      <dgm:prSet/>
      <dgm:spPr/>
      <dgm:t>
        <a:bodyPr/>
        <a:lstStyle/>
        <a:p>
          <a:endParaRPr lang="pt-BR"/>
        </a:p>
      </dgm:t>
    </dgm:pt>
    <dgm:pt modelId="{BE6B2894-A95C-4D99-871C-6DA50AB506AC}" type="sibTrans" cxnId="{7F5E3CB4-BF4E-4E89-9F42-9457A863738D}">
      <dgm:prSet/>
      <dgm:spPr/>
      <dgm:t>
        <a:bodyPr/>
        <a:lstStyle/>
        <a:p>
          <a:endParaRPr lang="pt-BR"/>
        </a:p>
      </dgm:t>
    </dgm:pt>
    <dgm:pt modelId="{C67FF0AE-3A6E-4B97-BE79-2F93C2ACE0EB}">
      <dgm:prSet/>
      <dgm:spPr/>
      <dgm:t>
        <a:bodyPr/>
        <a:lstStyle/>
        <a:p>
          <a:r>
            <a:rPr lang="pt-BR"/>
            <a:t>Criar barramento distribuído</a:t>
          </a:r>
          <a:endParaRPr lang="en-US"/>
        </a:p>
      </dgm:t>
    </dgm:pt>
    <dgm:pt modelId="{3B1251E5-FA08-4E5A-BDE0-8598C6D2CEE7}" type="parTrans" cxnId="{8BCD7B7B-776F-4E48-B0F1-95B3D5C79B5A}">
      <dgm:prSet/>
      <dgm:spPr/>
      <dgm:t>
        <a:bodyPr/>
        <a:lstStyle/>
        <a:p>
          <a:endParaRPr lang="pt-BR"/>
        </a:p>
      </dgm:t>
    </dgm:pt>
    <dgm:pt modelId="{46AA479E-E33F-49B0-9DB7-F30BE46EE700}" type="sibTrans" cxnId="{8BCD7B7B-776F-4E48-B0F1-95B3D5C79B5A}">
      <dgm:prSet/>
      <dgm:spPr/>
      <dgm:t>
        <a:bodyPr/>
        <a:lstStyle/>
        <a:p>
          <a:endParaRPr lang="pt-BR"/>
        </a:p>
      </dgm:t>
    </dgm:pt>
    <dgm:pt modelId="{9AD1C9A8-5C55-4E4D-90B7-14048CB7BED4}">
      <dgm:prSet/>
      <dgm:spPr/>
      <dgm:t>
        <a:bodyPr/>
        <a:lstStyle/>
        <a:p>
          <a:r>
            <a:rPr lang="pt-BR" dirty="0"/>
            <a:t>Sem Ponto Único de Falha</a:t>
          </a:r>
          <a:endParaRPr lang="en-US" dirty="0"/>
        </a:p>
      </dgm:t>
    </dgm:pt>
    <dgm:pt modelId="{2F8BF31F-3894-41F4-830C-EB688D96EEAE}" type="parTrans" cxnId="{9306754C-5579-45BE-8E90-721DA9B3317E}">
      <dgm:prSet/>
      <dgm:spPr/>
      <dgm:t>
        <a:bodyPr/>
        <a:lstStyle/>
        <a:p>
          <a:endParaRPr lang="pt-BR"/>
        </a:p>
      </dgm:t>
    </dgm:pt>
    <dgm:pt modelId="{CB40C901-AC6C-4895-B507-43A5141DC017}" type="sibTrans" cxnId="{9306754C-5579-45BE-8E90-721DA9B3317E}">
      <dgm:prSet/>
      <dgm:spPr/>
      <dgm:t>
        <a:bodyPr/>
        <a:lstStyle/>
        <a:p>
          <a:endParaRPr lang="pt-BR"/>
        </a:p>
      </dgm:t>
    </dgm:pt>
    <dgm:pt modelId="{7FA0274C-3AEC-4618-BBC7-0BB28AC736AF}">
      <dgm:prSet/>
      <dgm:spPr/>
      <dgm:t>
        <a:bodyPr/>
        <a:lstStyle/>
        <a:p>
          <a:r>
            <a:rPr lang="pt-BR"/>
            <a:t>Processamento assíncrono</a:t>
          </a:r>
          <a:endParaRPr lang="en-US"/>
        </a:p>
      </dgm:t>
    </dgm:pt>
    <dgm:pt modelId="{FEFB6C66-74B8-42C3-8681-5DD0F494E45D}" type="parTrans" cxnId="{2259E362-FEF4-4830-AE98-1A418327202E}">
      <dgm:prSet/>
      <dgm:spPr/>
      <dgm:t>
        <a:bodyPr/>
        <a:lstStyle/>
        <a:p>
          <a:endParaRPr lang="pt-BR"/>
        </a:p>
      </dgm:t>
    </dgm:pt>
    <dgm:pt modelId="{D271D431-12DE-4E0E-BCFF-7C8CB9B462C8}" type="sibTrans" cxnId="{2259E362-FEF4-4830-AE98-1A418327202E}">
      <dgm:prSet/>
      <dgm:spPr/>
      <dgm:t>
        <a:bodyPr/>
        <a:lstStyle/>
        <a:p>
          <a:endParaRPr lang="pt-BR"/>
        </a:p>
      </dgm:t>
    </dgm:pt>
    <dgm:pt modelId="{C4B755EB-7859-4C95-841E-396A5C4EBBBD}" type="pres">
      <dgm:prSet presAssocID="{6A2949C7-61B0-4A8A-A51F-8A6CB80160AA}" presName="diagram" presStyleCnt="0">
        <dgm:presLayoutVars>
          <dgm:dir/>
          <dgm:resizeHandles val="exact"/>
        </dgm:presLayoutVars>
      </dgm:prSet>
      <dgm:spPr/>
    </dgm:pt>
    <dgm:pt modelId="{89550A26-43C2-4D85-A382-9BFAECEE5A83}" type="pres">
      <dgm:prSet presAssocID="{9B83D11F-BEE3-442B-A848-240591D728B4}" presName="node" presStyleLbl="node1" presStyleIdx="0" presStyleCnt="4">
        <dgm:presLayoutVars>
          <dgm:bulletEnabled val="1"/>
        </dgm:presLayoutVars>
      </dgm:prSet>
      <dgm:spPr/>
    </dgm:pt>
    <dgm:pt modelId="{6122F45A-F88F-4469-A189-D8A4A02AF7D5}" type="pres">
      <dgm:prSet presAssocID="{BE6B2894-A95C-4D99-871C-6DA50AB506AC}" presName="sibTrans" presStyleCnt="0"/>
      <dgm:spPr/>
    </dgm:pt>
    <dgm:pt modelId="{D2504885-2694-4889-A70A-17753597BD6B}" type="pres">
      <dgm:prSet presAssocID="{C67FF0AE-3A6E-4B97-BE79-2F93C2ACE0EB}" presName="node" presStyleLbl="node1" presStyleIdx="1" presStyleCnt="4">
        <dgm:presLayoutVars>
          <dgm:bulletEnabled val="1"/>
        </dgm:presLayoutVars>
      </dgm:prSet>
      <dgm:spPr/>
    </dgm:pt>
    <dgm:pt modelId="{F6343991-7258-4031-B596-CEA29DDD21B7}" type="pres">
      <dgm:prSet presAssocID="{46AA479E-E33F-49B0-9DB7-F30BE46EE700}" presName="sibTrans" presStyleCnt="0"/>
      <dgm:spPr/>
    </dgm:pt>
    <dgm:pt modelId="{5A431381-1A41-4275-99F7-03AE99FBE873}" type="pres">
      <dgm:prSet presAssocID="{9AD1C9A8-5C55-4E4D-90B7-14048CB7BED4}" presName="node" presStyleLbl="node1" presStyleIdx="2" presStyleCnt="4">
        <dgm:presLayoutVars>
          <dgm:bulletEnabled val="1"/>
        </dgm:presLayoutVars>
      </dgm:prSet>
      <dgm:spPr/>
    </dgm:pt>
    <dgm:pt modelId="{8B684DCC-DD67-4FD7-9BD2-87B0DA65581B}" type="pres">
      <dgm:prSet presAssocID="{CB40C901-AC6C-4895-B507-43A5141DC017}" presName="sibTrans" presStyleCnt="0"/>
      <dgm:spPr/>
    </dgm:pt>
    <dgm:pt modelId="{C8FA0E82-7A41-42C4-A0C8-585C64756A39}" type="pres">
      <dgm:prSet presAssocID="{7FA0274C-3AEC-4618-BBC7-0BB28AC736A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AD1B0A-C1F9-4EF0-B6C2-63D052270CF3}" type="presOf" srcId="{9B83D11F-BEE3-442B-A848-240591D728B4}" destId="{89550A26-43C2-4D85-A382-9BFAECEE5A83}" srcOrd="0" destOrd="0" presId="urn:microsoft.com/office/officeart/2005/8/layout/default"/>
    <dgm:cxn modelId="{879AED12-42F0-41DA-BF07-37B27CAAE350}" type="presOf" srcId="{6A2949C7-61B0-4A8A-A51F-8A6CB80160AA}" destId="{C4B755EB-7859-4C95-841E-396A5C4EBBBD}" srcOrd="0" destOrd="0" presId="urn:microsoft.com/office/officeart/2005/8/layout/default"/>
    <dgm:cxn modelId="{5F75B819-A091-441E-8782-3413DD2AB9AE}" type="presOf" srcId="{C67FF0AE-3A6E-4B97-BE79-2F93C2ACE0EB}" destId="{D2504885-2694-4889-A70A-17753597BD6B}" srcOrd="0" destOrd="0" presId="urn:microsoft.com/office/officeart/2005/8/layout/default"/>
    <dgm:cxn modelId="{2259E362-FEF4-4830-AE98-1A418327202E}" srcId="{6A2949C7-61B0-4A8A-A51F-8A6CB80160AA}" destId="{7FA0274C-3AEC-4618-BBC7-0BB28AC736AF}" srcOrd="3" destOrd="0" parTransId="{FEFB6C66-74B8-42C3-8681-5DD0F494E45D}" sibTransId="{D271D431-12DE-4E0E-BCFF-7C8CB9B462C8}"/>
    <dgm:cxn modelId="{9306754C-5579-45BE-8E90-721DA9B3317E}" srcId="{6A2949C7-61B0-4A8A-A51F-8A6CB80160AA}" destId="{9AD1C9A8-5C55-4E4D-90B7-14048CB7BED4}" srcOrd="2" destOrd="0" parTransId="{2F8BF31F-3894-41F4-830C-EB688D96EEAE}" sibTransId="{CB40C901-AC6C-4895-B507-43A5141DC017}"/>
    <dgm:cxn modelId="{8BCD7B7B-776F-4E48-B0F1-95B3D5C79B5A}" srcId="{6A2949C7-61B0-4A8A-A51F-8A6CB80160AA}" destId="{C67FF0AE-3A6E-4B97-BE79-2F93C2ACE0EB}" srcOrd="1" destOrd="0" parTransId="{3B1251E5-FA08-4E5A-BDE0-8598C6D2CEE7}" sibTransId="{46AA479E-E33F-49B0-9DB7-F30BE46EE700}"/>
    <dgm:cxn modelId="{D61FDD8B-04BD-4846-87D0-750875F60F35}" type="presOf" srcId="{7FA0274C-3AEC-4618-BBC7-0BB28AC736AF}" destId="{C8FA0E82-7A41-42C4-A0C8-585C64756A39}" srcOrd="0" destOrd="0" presId="urn:microsoft.com/office/officeart/2005/8/layout/default"/>
    <dgm:cxn modelId="{C725FAAF-836E-4571-AB8F-5372E9FF0359}" type="presOf" srcId="{9AD1C9A8-5C55-4E4D-90B7-14048CB7BED4}" destId="{5A431381-1A41-4275-99F7-03AE99FBE873}" srcOrd="0" destOrd="0" presId="urn:microsoft.com/office/officeart/2005/8/layout/default"/>
    <dgm:cxn modelId="{7F5E3CB4-BF4E-4E89-9F42-9457A863738D}" srcId="{6A2949C7-61B0-4A8A-A51F-8A6CB80160AA}" destId="{9B83D11F-BEE3-442B-A848-240591D728B4}" srcOrd="0" destOrd="0" parTransId="{FC54978E-EA75-41CF-9D05-B99B571127E3}" sibTransId="{BE6B2894-A95C-4D99-871C-6DA50AB506AC}"/>
    <dgm:cxn modelId="{8C469CCF-E0C2-4099-9E1C-93634738B050}" type="presParOf" srcId="{C4B755EB-7859-4C95-841E-396A5C4EBBBD}" destId="{89550A26-43C2-4D85-A382-9BFAECEE5A83}" srcOrd="0" destOrd="0" presId="urn:microsoft.com/office/officeart/2005/8/layout/default"/>
    <dgm:cxn modelId="{A2E3FF98-6B65-4D54-828B-FF35E4B2C15D}" type="presParOf" srcId="{C4B755EB-7859-4C95-841E-396A5C4EBBBD}" destId="{6122F45A-F88F-4469-A189-D8A4A02AF7D5}" srcOrd="1" destOrd="0" presId="urn:microsoft.com/office/officeart/2005/8/layout/default"/>
    <dgm:cxn modelId="{EEDAECD8-F632-46B6-A7E5-371ABD66E440}" type="presParOf" srcId="{C4B755EB-7859-4C95-841E-396A5C4EBBBD}" destId="{D2504885-2694-4889-A70A-17753597BD6B}" srcOrd="2" destOrd="0" presId="urn:microsoft.com/office/officeart/2005/8/layout/default"/>
    <dgm:cxn modelId="{B878A840-4133-484F-9436-626C792B97DE}" type="presParOf" srcId="{C4B755EB-7859-4C95-841E-396A5C4EBBBD}" destId="{F6343991-7258-4031-B596-CEA29DDD21B7}" srcOrd="3" destOrd="0" presId="urn:microsoft.com/office/officeart/2005/8/layout/default"/>
    <dgm:cxn modelId="{BAAA7976-1E5F-474B-98A5-033BDD6BE179}" type="presParOf" srcId="{C4B755EB-7859-4C95-841E-396A5C4EBBBD}" destId="{5A431381-1A41-4275-99F7-03AE99FBE873}" srcOrd="4" destOrd="0" presId="urn:microsoft.com/office/officeart/2005/8/layout/default"/>
    <dgm:cxn modelId="{CF6DA93F-690D-4D89-9A60-88DD5D7DFF60}" type="presParOf" srcId="{C4B755EB-7859-4C95-841E-396A5C4EBBBD}" destId="{8B684DCC-DD67-4FD7-9BD2-87B0DA65581B}" srcOrd="5" destOrd="0" presId="urn:microsoft.com/office/officeart/2005/8/layout/default"/>
    <dgm:cxn modelId="{77F039FE-B89F-45F9-8EF4-459A3EF60831}" type="presParOf" srcId="{C4B755EB-7859-4C95-841E-396A5C4EBBBD}" destId="{C8FA0E82-7A41-42C4-A0C8-585C64756A3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55473E-13A1-4F75-AE7F-9BC33D9C181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D6BE31B-411B-41D8-837F-E3522C69E2A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Event-Driven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D8ED75E5-1167-4FF3-B988-355B9F55C34B}" type="parTrans" cxnId="{DFD59B58-CEC0-4819-80DC-DA10F31D6E7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B5FBC0EE-6EB4-4874-97B3-E1AC44E6F3DA}" type="sibTrans" cxnId="{DFD59B58-CEC0-4819-80DC-DA10F31D6E7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0F1D33AB-231E-4451-89C5-30621297DA5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Sistemas se comunicam através de notificações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E7B2C50D-2C7A-43B0-B0FD-4EA44ED7BA5B}" type="parTrans" cxnId="{366F8AAC-E3EB-4EBE-8BA5-780BB6534DB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E643B774-A8E7-4E34-A140-BD42AFBDD27A}" type="sibTrans" cxnId="{366F8AAC-E3EB-4EBE-8BA5-780BB6534DB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948F6C19-FAAD-4F9F-8A3A-AC9A4F53730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Event-Sourcing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1672F73E-AB7E-4EF7-914D-965B9E76D20D}" type="parTrans" cxnId="{80AC553A-0EAF-47E0-8090-0D3219D866FB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D1D6209A-0595-4CF8-8993-29EE1609DE68}" type="sibTrans" cxnId="{80AC553A-0EAF-47E0-8090-0D3219D866FB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60C1043B-8F19-42AE-97CE-459FBE0859C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a fonte principal de verdade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49F596A2-EBA1-458E-88D0-FA67FAB82DD0}" type="parTrans" cxnId="{C2FAF3D2-B2AE-4AF7-A98D-DACA8C74EC2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4365A589-42AA-48BD-BEE0-C9DBD8472470}" type="sibTrans" cxnId="{C2FAF3D2-B2AE-4AF7-A98D-DACA8C74EC2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A853501B-0DFA-4324-9359-81659C7D971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fortemente ordenados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4A5E5733-88E9-42EF-85F5-41DDE445DDE2}" type="parTrans" cxnId="{5CA0FF0E-278B-4216-87A8-A973DBDB950E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7BDCB71F-B52C-46B5-9425-86D5F4D6EC3B}" type="sibTrans" cxnId="{5CA0FF0E-278B-4216-87A8-A973DBDB950E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C258EDFB-A145-4F73-949A-65ABF16FFC6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Data Stream Processing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3125FE8E-06F8-44DE-AEB7-A3442360FBF8}" type="parTrans" cxnId="{AD5BD6BF-C79D-4E44-99AB-307890C71F4A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13054527-3A12-4715-854A-19ABDB0947EA}" type="sibTrans" cxnId="{AD5BD6BF-C79D-4E44-99AB-307890C71F4A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9622722C-7D8A-45E9-B9B9-76774FD8C1E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são processados continuamente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BBB31E15-F71C-4CF3-96B1-6C5DC62B936F}" type="parTrans" cxnId="{3BCC3793-185D-475A-9F67-472D5D81B86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3928B201-CC0C-4570-B70F-B274425DEAC8}" type="sibTrans" cxnId="{3BCC3793-185D-475A-9F67-472D5D81B86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0B4DA7D7-671D-4FD5-B9A3-82F0BE695B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Time Series</a:t>
          </a:r>
        </a:p>
      </dgm:t>
    </dgm:pt>
    <dgm:pt modelId="{C32938C3-A9D7-4FC0-A52D-3BB2130CBD2A}" type="parTrans" cxnId="{55EBB22F-6563-4221-9093-F5DCCAC5641F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97632E70-284D-40F2-8E1F-91A73C7ACB16}" type="sibTrans" cxnId="{55EBB22F-6563-4221-9093-F5DCCAC5641F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BD3827F3-03DA-4098-98A0-81D76638DA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</a:t>
          </a:r>
          <a:r>
            <a:rPr lang="en-US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analógicos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0E0084A1-0844-4671-AF48-AD05EE12E19C}" type="parTrans" cxnId="{5B667711-9969-47D9-B1BE-24628B77B362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11F3738F-11F8-4D92-A6ED-F63536124691}" type="sibTrans" cxnId="{5B667711-9969-47D9-B1BE-24628B77B362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606CC3DF-4934-4DB1-AD63-E325EEC93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Sensores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F5B0B0E4-3A15-467B-9E33-FCF24A9B101F}" type="parTrans" cxnId="{92B7ED50-E87A-40D2-AC38-8867E0F574F8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FB436EEE-0BE2-4C0D-B28C-9E168F481B57}" type="sibTrans" cxnId="{92B7ED50-E87A-40D2-AC38-8867E0F574F8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E524EF3C-2445-4D83-942F-DC14E9CEBDF6}" type="pres">
      <dgm:prSet presAssocID="{0A55473E-13A1-4F75-AE7F-9BC33D9C1812}" presName="root" presStyleCnt="0">
        <dgm:presLayoutVars>
          <dgm:dir/>
          <dgm:resizeHandles val="exact"/>
        </dgm:presLayoutVars>
      </dgm:prSet>
      <dgm:spPr/>
    </dgm:pt>
    <dgm:pt modelId="{D5D5A2A3-D328-4F86-89D4-D72B7D771B50}" type="pres">
      <dgm:prSet presAssocID="{0D6BE31B-411B-41D8-837F-E3522C69E2A9}" presName="compNode" presStyleCnt="0"/>
      <dgm:spPr/>
    </dgm:pt>
    <dgm:pt modelId="{D0B1998A-1894-4B0E-AA99-8484B3052C9F}" type="pres">
      <dgm:prSet presAssocID="{0D6BE31B-411B-41D8-837F-E3522C69E2A9}" presName="bgRect" presStyleLbl="bgShp" presStyleIdx="0" presStyleCnt="4"/>
      <dgm:spPr/>
    </dgm:pt>
    <dgm:pt modelId="{E036E327-E6D7-4A30-AEDB-05569AC85F9C}" type="pres">
      <dgm:prSet presAssocID="{0D6BE31B-411B-41D8-837F-E3522C69E2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D125940-735E-4D61-82A7-D76FF070D338}" type="pres">
      <dgm:prSet presAssocID="{0D6BE31B-411B-41D8-837F-E3522C69E2A9}" presName="spaceRect" presStyleCnt="0"/>
      <dgm:spPr/>
    </dgm:pt>
    <dgm:pt modelId="{0C6894EC-668D-4639-AA22-FEFE44ADD1E0}" type="pres">
      <dgm:prSet presAssocID="{0D6BE31B-411B-41D8-837F-E3522C69E2A9}" presName="parTx" presStyleLbl="revTx" presStyleIdx="0" presStyleCnt="8">
        <dgm:presLayoutVars>
          <dgm:chMax val="0"/>
          <dgm:chPref val="0"/>
        </dgm:presLayoutVars>
      </dgm:prSet>
      <dgm:spPr/>
    </dgm:pt>
    <dgm:pt modelId="{C853C56D-1C57-4812-B171-02D2538B0699}" type="pres">
      <dgm:prSet presAssocID="{0D6BE31B-411B-41D8-837F-E3522C69E2A9}" presName="desTx" presStyleLbl="revTx" presStyleIdx="1" presStyleCnt="8">
        <dgm:presLayoutVars/>
      </dgm:prSet>
      <dgm:spPr/>
    </dgm:pt>
    <dgm:pt modelId="{793A5886-58A8-445B-84DE-8C588BEAF823}" type="pres">
      <dgm:prSet presAssocID="{B5FBC0EE-6EB4-4874-97B3-E1AC44E6F3DA}" presName="sibTrans" presStyleCnt="0"/>
      <dgm:spPr/>
    </dgm:pt>
    <dgm:pt modelId="{98A1DDA0-6718-40B8-A0F0-378E43B1470B}" type="pres">
      <dgm:prSet presAssocID="{948F6C19-FAAD-4F9F-8A3A-AC9A4F53730D}" presName="compNode" presStyleCnt="0"/>
      <dgm:spPr/>
    </dgm:pt>
    <dgm:pt modelId="{20728336-37CF-4C16-A255-EC359E5CC972}" type="pres">
      <dgm:prSet presAssocID="{948F6C19-FAAD-4F9F-8A3A-AC9A4F53730D}" presName="bgRect" presStyleLbl="bgShp" presStyleIdx="1" presStyleCnt="4"/>
      <dgm:spPr/>
    </dgm:pt>
    <dgm:pt modelId="{4FF6A961-AB99-4B8F-AB18-80495F27D7E6}" type="pres">
      <dgm:prSet presAssocID="{948F6C19-FAAD-4F9F-8A3A-AC9A4F5373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51FDDB-2A73-40B0-8C4B-A45F0C7D8F7F}" type="pres">
      <dgm:prSet presAssocID="{948F6C19-FAAD-4F9F-8A3A-AC9A4F53730D}" presName="spaceRect" presStyleCnt="0"/>
      <dgm:spPr/>
    </dgm:pt>
    <dgm:pt modelId="{C19BCFB3-E6F8-404F-B37C-33D93B80938C}" type="pres">
      <dgm:prSet presAssocID="{948F6C19-FAAD-4F9F-8A3A-AC9A4F53730D}" presName="parTx" presStyleLbl="revTx" presStyleIdx="2" presStyleCnt="8">
        <dgm:presLayoutVars>
          <dgm:chMax val="0"/>
          <dgm:chPref val="0"/>
        </dgm:presLayoutVars>
      </dgm:prSet>
      <dgm:spPr/>
    </dgm:pt>
    <dgm:pt modelId="{2E72BD89-1A06-4C7C-B516-B534B8151770}" type="pres">
      <dgm:prSet presAssocID="{948F6C19-FAAD-4F9F-8A3A-AC9A4F53730D}" presName="desTx" presStyleLbl="revTx" presStyleIdx="3" presStyleCnt="8">
        <dgm:presLayoutVars/>
      </dgm:prSet>
      <dgm:spPr/>
    </dgm:pt>
    <dgm:pt modelId="{94375CDF-F07F-4BC3-AEB2-3C64F3953E1F}" type="pres">
      <dgm:prSet presAssocID="{D1D6209A-0595-4CF8-8993-29EE1609DE68}" presName="sibTrans" presStyleCnt="0"/>
      <dgm:spPr/>
    </dgm:pt>
    <dgm:pt modelId="{1B39BEB9-EEB3-404F-A9C0-14F41E355E53}" type="pres">
      <dgm:prSet presAssocID="{C258EDFB-A145-4F73-949A-65ABF16FFC68}" presName="compNode" presStyleCnt="0"/>
      <dgm:spPr/>
    </dgm:pt>
    <dgm:pt modelId="{3694A0BE-AA73-4EDF-BD32-D43E409ED237}" type="pres">
      <dgm:prSet presAssocID="{C258EDFB-A145-4F73-949A-65ABF16FFC68}" presName="bgRect" presStyleLbl="bgShp" presStyleIdx="2" presStyleCnt="4"/>
      <dgm:spPr/>
    </dgm:pt>
    <dgm:pt modelId="{84CCB30F-EBE6-4C82-ABC1-19D3FC360894}" type="pres">
      <dgm:prSet presAssocID="{C258EDFB-A145-4F73-949A-65ABF16FFC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B5049B-9E8B-4B83-B525-1D574DC0E78D}" type="pres">
      <dgm:prSet presAssocID="{C258EDFB-A145-4F73-949A-65ABF16FFC68}" presName="spaceRect" presStyleCnt="0"/>
      <dgm:spPr/>
    </dgm:pt>
    <dgm:pt modelId="{13F2B3D8-8166-42AD-A565-C87B66BFE19C}" type="pres">
      <dgm:prSet presAssocID="{C258EDFB-A145-4F73-949A-65ABF16FFC68}" presName="parTx" presStyleLbl="revTx" presStyleIdx="4" presStyleCnt="8">
        <dgm:presLayoutVars>
          <dgm:chMax val="0"/>
          <dgm:chPref val="0"/>
        </dgm:presLayoutVars>
      </dgm:prSet>
      <dgm:spPr/>
    </dgm:pt>
    <dgm:pt modelId="{DDC49B2E-7A4C-44C3-93C3-86E73B9B02CF}" type="pres">
      <dgm:prSet presAssocID="{C258EDFB-A145-4F73-949A-65ABF16FFC68}" presName="desTx" presStyleLbl="revTx" presStyleIdx="5" presStyleCnt="8">
        <dgm:presLayoutVars/>
      </dgm:prSet>
      <dgm:spPr/>
    </dgm:pt>
    <dgm:pt modelId="{C799529A-FB72-4610-A486-3CF7286305A3}" type="pres">
      <dgm:prSet presAssocID="{13054527-3A12-4715-854A-19ABDB0947EA}" presName="sibTrans" presStyleCnt="0"/>
      <dgm:spPr/>
    </dgm:pt>
    <dgm:pt modelId="{FAF977B7-0553-4AE4-ADF4-D0B981EBF6D4}" type="pres">
      <dgm:prSet presAssocID="{0B4DA7D7-671D-4FD5-B9A3-82F0BE695B00}" presName="compNode" presStyleCnt="0"/>
      <dgm:spPr/>
    </dgm:pt>
    <dgm:pt modelId="{FA0B6084-10D0-4A86-9BF5-594578BCDB93}" type="pres">
      <dgm:prSet presAssocID="{0B4DA7D7-671D-4FD5-B9A3-82F0BE695B00}" presName="bgRect" presStyleLbl="bgShp" presStyleIdx="3" presStyleCnt="4" custLinFactNeighborX="-807"/>
      <dgm:spPr/>
    </dgm:pt>
    <dgm:pt modelId="{AE94438B-A496-4F81-A568-4F48A2F3E70A}" type="pres">
      <dgm:prSet presAssocID="{0B4DA7D7-671D-4FD5-B9A3-82F0BE695B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C3C4C059-93CB-4C32-9999-8C58123E4AD8}" type="pres">
      <dgm:prSet presAssocID="{0B4DA7D7-671D-4FD5-B9A3-82F0BE695B00}" presName="spaceRect" presStyleCnt="0"/>
      <dgm:spPr/>
    </dgm:pt>
    <dgm:pt modelId="{5E3AD7B4-7910-4340-B0A9-89DAA53FE08B}" type="pres">
      <dgm:prSet presAssocID="{0B4DA7D7-671D-4FD5-B9A3-82F0BE695B00}" presName="parTx" presStyleLbl="revTx" presStyleIdx="6" presStyleCnt="8">
        <dgm:presLayoutVars>
          <dgm:chMax val="0"/>
          <dgm:chPref val="0"/>
        </dgm:presLayoutVars>
      </dgm:prSet>
      <dgm:spPr/>
    </dgm:pt>
    <dgm:pt modelId="{C8264F22-02D9-43AA-8F25-F0FE35A9F18C}" type="pres">
      <dgm:prSet presAssocID="{0B4DA7D7-671D-4FD5-B9A3-82F0BE695B00}" presName="desTx" presStyleLbl="revTx" presStyleIdx="7" presStyleCnt="8">
        <dgm:presLayoutVars/>
      </dgm:prSet>
      <dgm:spPr/>
    </dgm:pt>
  </dgm:ptLst>
  <dgm:cxnLst>
    <dgm:cxn modelId="{5CA0FF0E-278B-4216-87A8-A973DBDB950E}" srcId="{948F6C19-FAAD-4F9F-8A3A-AC9A4F53730D}" destId="{A853501B-0DFA-4324-9359-81659C7D9712}" srcOrd="1" destOrd="0" parTransId="{4A5E5733-88E9-42EF-85F5-41DDE445DDE2}" sibTransId="{7BDCB71F-B52C-46B5-9425-86D5F4D6EC3B}"/>
    <dgm:cxn modelId="{5B667711-9969-47D9-B1BE-24628B77B362}" srcId="{0B4DA7D7-671D-4FD5-B9A3-82F0BE695B00}" destId="{BD3827F3-03DA-4098-98A0-81D76638DA7E}" srcOrd="0" destOrd="0" parTransId="{0E0084A1-0844-4671-AF48-AD05EE12E19C}" sibTransId="{11F3738F-11F8-4D92-A6ED-F63536124691}"/>
    <dgm:cxn modelId="{78674913-C24D-4DCA-89AD-25D2F6B96282}" type="presOf" srcId="{606CC3DF-4934-4DB1-AD63-E325EEC93142}" destId="{C8264F22-02D9-43AA-8F25-F0FE35A9F18C}" srcOrd="0" destOrd="1" presId="urn:microsoft.com/office/officeart/2018/2/layout/IconVerticalSolidList"/>
    <dgm:cxn modelId="{55EBB22F-6563-4221-9093-F5DCCAC5641F}" srcId="{0A55473E-13A1-4F75-AE7F-9BC33D9C1812}" destId="{0B4DA7D7-671D-4FD5-B9A3-82F0BE695B00}" srcOrd="3" destOrd="0" parTransId="{C32938C3-A9D7-4FC0-A52D-3BB2130CBD2A}" sibTransId="{97632E70-284D-40F2-8E1F-91A73C7ACB16}"/>
    <dgm:cxn modelId="{2A9AC230-EBE1-4250-9CB0-8AF6F3AC042A}" type="presOf" srcId="{60C1043B-8F19-42AE-97CE-459FBE0859CC}" destId="{2E72BD89-1A06-4C7C-B516-B534B8151770}" srcOrd="0" destOrd="0" presId="urn:microsoft.com/office/officeart/2018/2/layout/IconVerticalSolidList"/>
    <dgm:cxn modelId="{80AC553A-0EAF-47E0-8090-0D3219D866FB}" srcId="{0A55473E-13A1-4F75-AE7F-9BC33D9C1812}" destId="{948F6C19-FAAD-4F9F-8A3A-AC9A4F53730D}" srcOrd="1" destOrd="0" parTransId="{1672F73E-AB7E-4EF7-914D-965B9E76D20D}" sibTransId="{D1D6209A-0595-4CF8-8993-29EE1609DE68}"/>
    <dgm:cxn modelId="{1C527F3E-46D9-4B08-9D05-BC7B95BE0D84}" type="presOf" srcId="{BD3827F3-03DA-4098-98A0-81D76638DA7E}" destId="{C8264F22-02D9-43AA-8F25-F0FE35A9F18C}" srcOrd="0" destOrd="0" presId="urn:microsoft.com/office/officeart/2018/2/layout/IconVerticalSolidList"/>
    <dgm:cxn modelId="{8EA8FE3E-14CF-4C23-B62F-F42684F4C1E5}" type="presOf" srcId="{C258EDFB-A145-4F73-949A-65ABF16FFC68}" destId="{13F2B3D8-8166-42AD-A565-C87B66BFE19C}" srcOrd="0" destOrd="0" presId="urn:microsoft.com/office/officeart/2018/2/layout/IconVerticalSolidList"/>
    <dgm:cxn modelId="{875B905D-8B4E-4FA2-B93E-B6CBE396D824}" type="presOf" srcId="{0F1D33AB-231E-4451-89C5-30621297DA56}" destId="{C853C56D-1C57-4812-B171-02D2538B0699}" srcOrd="0" destOrd="0" presId="urn:microsoft.com/office/officeart/2018/2/layout/IconVerticalSolidList"/>
    <dgm:cxn modelId="{F4777443-6EFA-4BAE-A917-CD77821C5917}" type="presOf" srcId="{0A55473E-13A1-4F75-AE7F-9BC33D9C1812}" destId="{E524EF3C-2445-4D83-942F-DC14E9CEBDF6}" srcOrd="0" destOrd="0" presId="urn:microsoft.com/office/officeart/2018/2/layout/IconVerticalSolidList"/>
    <dgm:cxn modelId="{92B7ED50-E87A-40D2-AC38-8867E0F574F8}" srcId="{0B4DA7D7-671D-4FD5-B9A3-82F0BE695B00}" destId="{606CC3DF-4934-4DB1-AD63-E325EEC93142}" srcOrd="1" destOrd="0" parTransId="{F5B0B0E4-3A15-467B-9E33-FCF24A9B101F}" sibTransId="{FB436EEE-0BE2-4C0D-B28C-9E168F481B57}"/>
    <dgm:cxn modelId="{7BC15D77-5366-420C-A443-050F6DB77936}" type="presOf" srcId="{0B4DA7D7-671D-4FD5-B9A3-82F0BE695B00}" destId="{5E3AD7B4-7910-4340-B0A9-89DAA53FE08B}" srcOrd="0" destOrd="0" presId="urn:microsoft.com/office/officeart/2018/2/layout/IconVerticalSolidList"/>
    <dgm:cxn modelId="{DFD59B58-CEC0-4819-80DC-DA10F31D6E7F}" srcId="{0A55473E-13A1-4F75-AE7F-9BC33D9C1812}" destId="{0D6BE31B-411B-41D8-837F-E3522C69E2A9}" srcOrd="0" destOrd="0" parTransId="{D8ED75E5-1167-4FF3-B988-355B9F55C34B}" sibTransId="{B5FBC0EE-6EB4-4874-97B3-E1AC44E6F3DA}"/>
    <dgm:cxn modelId="{10B8817E-AD86-447E-9229-FE04B59F399A}" type="presOf" srcId="{0D6BE31B-411B-41D8-837F-E3522C69E2A9}" destId="{0C6894EC-668D-4639-AA22-FEFE44ADD1E0}" srcOrd="0" destOrd="0" presId="urn:microsoft.com/office/officeart/2018/2/layout/IconVerticalSolidList"/>
    <dgm:cxn modelId="{2312228F-6959-48C9-9887-F723D52CF642}" type="presOf" srcId="{948F6C19-FAAD-4F9F-8A3A-AC9A4F53730D}" destId="{C19BCFB3-E6F8-404F-B37C-33D93B80938C}" srcOrd="0" destOrd="0" presId="urn:microsoft.com/office/officeart/2018/2/layout/IconVerticalSolidList"/>
    <dgm:cxn modelId="{277A0290-0002-4C67-8749-7ECD45F31B2E}" type="presOf" srcId="{A853501B-0DFA-4324-9359-81659C7D9712}" destId="{2E72BD89-1A06-4C7C-B516-B534B8151770}" srcOrd="0" destOrd="1" presId="urn:microsoft.com/office/officeart/2018/2/layout/IconVerticalSolidList"/>
    <dgm:cxn modelId="{3BCC3793-185D-475A-9F67-472D5D81B86F}" srcId="{C258EDFB-A145-4F73-949A-65ABF16FFC68}" destId="{9622722C-7D8A-45E9-B9B9-76774FD8C1EB}" srcOrd="0" destOrd="0" parTransId="{BBB31E15-F71C-4CF3-96B1-6C5DC62B936F}" sibTransId="{3928B201-CC0C-4570-B70F-B274425DEAC8}"/>
    <dgm:cxn modelId="{366F8AAC-E3EB-4EBE-8BA5-780BB6534DB2}" srcId="{0D6BE31B-411B-41D8-837F-E3522C69E2A9}" destId="{0F1D33AB-231E-4451-89C5-30621297DA56}" srcOrd="0" destOrd="0" parTransId="{E7B2C50D-2C7A-43B0-B0FD-4EA44ED7BA5B}" sibTransId="{E643B774-A8E7-4E34-A140-BD42AFBDD27A}"/>
    <dgm:cxn modelId="{AD5BD6BF-C79D-4E44-99AB-307890C71F4A}" srcId="{0A55473E-13A1-4F75-AE7F-9BC33D9C1812}" destId="{C258EDFB-A145-4F73-949A-65ABF16FFC68}" srcOrd="2" destOrd="0" parTransId="{3125FE8E-06F8-44DE-AEB7-A3442360FBF8}" sibTransId="{13054527-3A12-4715-854A-19ABDB0947EA}"/>
    <dgm:cxn modelId="{C2FAF3D2-B2AE-4AF7-A98D-DACA8C74EC22}" srcId="{948F6C19-FAAD-4F9F-8A3A-AC9A4F53730D}" destId="{60C1043B-8F19-42AE-97CE-459FBE0859CC}" srcOrd="0" destOrd="0" parTransId="{49F596A2-EBA1-458E-88D0-FA67FAB82DD0}" sibTransId="{4365A589-42AA-48BD-BEE0-C9DBD8472470}"/>
    <dgm:cxn modelId="{B0817AE2-B35E-42F5-8082-055C25141DD6}" type="presOf" srcId="{9622722C-7D8A-45E9-B9B9-76774FD8C1EB}" destId="{DDC49B2E-7A4C-44C3-93C3-86E73B9B02CF}" srcOrd="0" destOrd="0" presId="urn:microsoft.com/office/officeart/2018/2/layout/IconVerticalSolidList"/>
    <dgm:cxn modelId="{048EA95B-B1DC-40DB-980A-7BF3F63FE8D8}" type="presParOf" srcId="{E524EF3C-2445-4D83-942F-DC14E9CEBDF6}" destId="{D5D5A2A3-D328-4F86-89D4-D72B7D771B50}" srcOrd="0" destOrd="0" presId="urn:microsoft.com/office/officeart/2018/2/layout/IconVerticalSolidList"/>
    <dgm:cxn modelId="{B6B20A54-68AB-40ED-BEF6-6927D04A0D39}" type="presParOf" srcId="{D5D5A2A3-D328-4F86-89D4-D72B7D771B50}" destId="{D0B1998A-1894-4B0E-AA99-8484B3052C9F}" srcOrd="0" destOrd="0" presId="urn:microsoft.com/office/officeart/2018/2/layout/IconVerticalSolidList"/>
    <dgm:cxn modelId="{A19C3E41-FF5D-429C-8E04-68A86F808C3E}" type="presParOf" srcId="{D5D5A2A3-D328-4F86-89D4-D72B7D771B50}" destId="{E036E327-E6D7-4A30-AEDB-05569AC85F9C}" srcOrd="1" destOrd="0" presId="urn:microsoft.com/office/officeart/2018/2/layout/IconVerticalSolidList"/>
    <dgm:cxn modelId="{3A165293-2841-440C-B098-FF605B5A1485}" type="presParOf" srcId="{D5D5A2A3-D328-4F86-89D4-D72B7D771B50}" destId="{CD125940-735E-4D61-82A7-D76FF070D338}" srcOrd="2" destOrd="0" presId="urn:microsoft.com/office/officeart/2018/2/layout/IconVerticalSolidList"/>
    <dgm:cxn modelId="{B86265F0-65C6-4D08-ABD5-65C96D496BF7}" type="presParOf" srcId="{D5D5A2A3-D328-4F86-89D4-D72B7D771B50}" destId="{0C6894EC-668D-4639-AA22-FEFE44ADD1E0}" srcOrd="3" destOrd="0" presId="urn:microsoft.com/office/officeart/2018/2/layout/IconVerticalSolidList"/>
    <dgm:cxn modelId="{CE081B5A-6497-4569-8BDE-73004E9EFD04}" type="presParOf" srcId="{D5D5A2A3-D328-4F86-89D4-D72B7D771B50}" destId="{C853C56D-1C57-4812-B171-02D2538B0699}" srcOrd="4" destOrd="0" presId="urn:microsoft.com/office/officeart/2018/2/layout/IconVerticalSolidList"/>
    <dgm:cxn modelId="{5B5A1B7A-680C-4404-867E-C3B1F5FFFE74}" type="presParOf" srcId="{E524EF3C-2445-4D83-942F-DC14E9CEBDF6}" destId="{793A5886-58A8-445B-84DE-8C588BEAF823}" srcOrd="1" destOrd="0" presId="urn:microsoft.com/office/officeart/2018/2/layout/IconVerticalSolidList"/>
    <dgm:cxn modelId="{A140FC18-04EB-413C-B804-298270FA4A41}" type="presParOf" srcId="{E524EF3C-2445-4D83-942F-DC14E9CEBDF6}" destId="{98A1DDA0-6718-40B8-A0F0-378E43B1470B}" srcOrd="2" destOrd="0" presId="urn:microsoft.com/office/officeart/2018/2/layout/IconVerticalSolidList"/>
    <dgm:cxn modelId="{6A27111A-D96A-4F32-A9B5-13C5D88A763D}" type="presParOf" srcId="{98A1DDA0-6718-40B8-A0F0-378E43B1470B}" destId="{20728336-37CF-4C16-A255-EC359E5CC972}" srcOrd="0" destOrd="0" presId="urn:microsoft.com/office/officeart/2018/2/layout/IconVerticalSolidList"/>
    <dgm:cxn modelId="{AF787BB2-B30B-416E-A84C-1011CE1673D4}" type="presParOf" srcId="{98A1DDA0-6718-40B8-A0F0-378E43B1470B}" destId="{4FF6A961-AB99-4B8F-AB18-80495F27D7E6}" srcOrd="1" destOrd="0" presId="urn:microsoft.com/office/officeart/2018/2/layout/IconVerticalSolidList"/>
    <dgm:cxn modelId="{C7E1BA61-7184-4816-97AC-5A14966E2D41}" type="presParOf" srcId="{98A1DDA0-6718-40B8-A0F0-378E43B1470B}" destId="{C851FDDB-2A73-40B0-8C4B-A45F0C7D8F7F}" srcOrd="2" destOrd="0" presId="urn:microsoft.com/office/officeart/2018/2/layout/IconVerticalSolidList"/>
    <dgm:cxn modelId="{106464DA-B7D2-4325-BCEB-D829E10599B0}" type="presParOf" srcId="{98A1DDA0-6718-40B8-A0F0-378E43B1470B}" destId="{C19BCFB3-E6F8-404F-B37C-33D93B80938C}" srcOrd="3" destOrd="0" presId="urn:microsoft.com/office/officeart/2018/2/layout/IconVerticalSolidList"/>
    <dgm:cxn modelId="{E3F9F0E3-0B5D-4B7F-AB98-4D03CA5A3EBA}" type="presParOf" srcId="{98A1DDA0-6718-40B8-A0F0-378E43B1470B}" destId="{2E72BD89-1A06-4C7C-B516-B534B8151770}" srcOrd="4" destOrd="0" presId="urn:microsoft.com/office/officeart/2018/2/layout/IconVerticalSolidList"/>
    <dgm:cxn modelId="{5128E781-0D05-4746-BC0C-C57B94010BD9}" type="presParOf" srcId="{E524EF3C-2445-4D83-942F-DC14E9CEBDF6}" destId="{94375CDF-F07F-4BC3-AEB2-3C64F3953E1F}" srcOrd="3" destOrd="0" presId="urn:microsoft.com/office/officeart/2018/2/layout/IconVerticalSolidList"/>
    <dgm:cxn modelId="{C1A1D452-9D6A-494E-9B21-41D0FBA933BB}" type="presParOf" srcId="{E524EF3C-2445-4D83-942F-DC14E9CEBDF6}" destId="{1B39BEB9-EEB3-404F-A9C0-14F41E355E53}" srcOrd="4" destOrd="0" presId="urn:microsoft.com/office/officeart/2018/2/layout/IconVerticalSolidList"/>
    <dgm:cxn modelId="{B0A2C9F1-E483-437E-BB94-C2CA1E83D0A3}" type="presParOf" srcId="{1B39BEB9-EEB3-404F-A9C0-14F41E355E53}" destId="{3694A0BE-AA73-4EDF-BD32-D43E409ED237}" srcOrd="0" destOrd="0" presId="urn:microsoft.com/office/officeart/2018/2/layout/IconVerticalSolidList"/>
    <dgm:cxn modelId="{CDBD289C-1284-477E-BABD-3512D4FD53E0}" type="presParOf" srcId="{1B39BEB9-EEB3-404F-A9C0-14F41E355E53}" destId="{84CCB30F-EBE6-4C82-ABC1-19D3FC360894}" srcOrd="1" destOrd="0" presId="urn:microsoft.com/office/officeart/2018/2/layout/IconVerticalSolidList"/>
    <dgm:cxn modelId="{6F70C9A1-2C18-4E67-80A7-3B43192917CD}" type="presParOf" srcId="{1B39BEB9-EEB3-404F-A9C0-14F41E355E53}" destId="{2AB5049B-9E8B-4B83-B525-1D574DC0E78D}" srcOrd="2" destOrd="0" presId="urn:microsoft.com/office/officeart/2018/2/layout/IconVerticalSolidList"/>
    <dgm:cxn modelId="{0AF187AF-603F-4439-9C73-86014117F4B3}" type="presParOf" srcId="{1B39BEB9-EEB3-404F-A9C0-14F41E355E53}" destId="{13F2B3D8-8166-42AD-A565-C87B66BFE19C}" srcOrd="3" destOrd="0" presId="urn:microsoft.com/office/officeart/2018/2/layout/IconVerticalSolidList"/>
    <dgm:cxn modelId="{6E2FA9F4-5296-4F89-B0D0-5BDD428455DC}" type="presParOf" srcId="{1B39BEB9-EEB3-404F-A9C0-14F41E355E53}" destId="{DDC49B2E-7A4C-44C3-93C3-86E73B9B02CF}" srcOrd="4" destOrd="0" presId="urn:microsoft.com/office/officeart/2018/2/layout/IconVerticalSolidList"/>
    <dgm:cxn modelId="{B3E8FE75-5C9D-4DBE-BA69-31FC7D751DF7}" type="presParOf" srcId="{E524EF3C-2445-4D83-942F-DC14E9CEBDF6}" destId="{C799529A-FB72-4610-A486-3CF7286305A3}" srcOrd="5" destOrd="0" presId="urn:microsoft.com/office/officeart/2018/2/layout/IconVerticalSolidList"/>
    <dgm:cxn modelId="{9903B07C-9C7F-422F-8058-BFD26AA0DEC4}" type="presParOf" srcId="{E524EF3C-2445-4D83-942F-DC14E9CEBDF6}" destId="{FAF977B7-0553-4AE4-ADF4-D0B981EBF6D4}" srcOrd="6" destOrd="0" presId="urn:microsoft.com/office/officeart/2018/2/layout/IconVerticalSolidList"/>
    <dgm:cxn modelId="{A18B0E12-0932-49FA-A4F9-D56BFC8723B7}" type="presParOf" srcId="{FAF977B7-0553-4AE4-ADF4-D0B981EBF6D4}" destId="{FA0B6084-10D0-4A86-9BF5-594578BCDB93}" srcOrd="0" destOrd="0" presId="urn:microsoft.com/office/officeart/2018/2/layout/IconVerticalSolidList"/>
    <dgm:cxn modelId="{9EAD0828-A932-4C1A-826F-6C5473CE356E}" type="presParOf" srcId="{FAF977B7-0553-4AE4-ADF4-D0B981EBF6D4}" destId="{AE94438B-A496-4F81-A568-4F48A2F3E70A}" srcOrd="1" destOrd="0" presId="urn:microsoft.com/office/officeart/2018/2/layout/IconVerticalSolidList"/>
    <dgm:cxn modelId="{57DCBC59-303B-4989-8BBE-39A867D42BF3}" type="presParOf" srcId="{FAF977B7-0553-4AE4-ADF4-D0B981EBF6D4}" destId="{C3C4C059-93CB-4C32-9999-8C58123E4AD8}" srcOrd="2" destOrd="0" presId="urn:microsoft.com/office/officeart/2018/2/layout/IconVerticalSolidList"/>
    <dgm:cxn modelId="{6EF2DD31-0E08-4F21-A61D-F2423843CE0D}" type="presParOf" srcId="{FAF977B7-0553-4AE4-ADF4-D0B981EBF6D4}" destId="{5E3AD7B4-7910-4340-B0A9-89DAA53FE08B}" srcOrd="3" destOrd="0" presId="urn:microsoft.com/office/officeart/2018/2/layout/IconVerticalSolidList"/>
    <dgm:cxn modelId="{3EDD8965-30A3-419F-AE99-4DE222728B72}" type="presParOf" srcId="{FAF977B7-0553-4AE4-ADF4-D0B981EBF6D4}" destId="{C8264F22-02D9-43AA-8F25-F0FE35A9F18C}" srcOrd="4" destOrd="0" presId="urn:microsoft.com/office/officeart/2018/2/layout/IconVerticalSolidLis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EB206-9738-487D-9B09-848465FB06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98A19F8-B857-4489-A6FD-C1D2206DC83A}">
      <dgm:prSet/>
      <dgm:spPr/>
      <dgm:t>
        <a:bodyPr/>
        <a:lstStyle/>
        <a:p>
          <a:r>
            <a:rPr lang="pt-BR"/>
            <a:t>Definir </a:t>
          </a:r>
          <a:endParaRPr lang="en-US"/>
        </a:p>
      </dgm:t>
    </dgm:pt>
    <dgm:pt modelId="{30B02AB7-5D52-42CD-8719-DC787B467667}" type="parTrans" cxnId="{494BC6CD-2BF7-42DE-9D5D-B77CA25A41A0}">
      <dgm:prSet/>
      <dgm:spPr/>
      <dgm:t>
        <a:bodyPr/>
        <a:lstStyle/>
        <a:p>
          <a:endParaRPr lang="pt-BR"/>
        </a:p>
      </dgm:t>
    </dgm:pt>
    <dgm:pt modelId="{C5936637-ABA7-406E-BDC5-37DF189C4924}" type="sibTrans" cxnId="{494BC6CD-2BF7-42DE-9D5D-B77CA25A41A0}">
      <dgm:prSet/>
      <dgm:spPr/>
      <dgm:t>
        <a:bodyPr/>
        <a:lstStyle/>
        <a:p>
          <a:endParaRPr lang="pt-BR"/>
        </a:p>
      </dgm:t>
    </dgm:pt>
    <dgm:pt modelId="{A0CA5A9E-45E8-4340-B2E6-E6B4D27BC2E0}">
      <dgm:prSet/>
      <dgm:spPr/>
      <dgm:t>
        <a:bodyPr/>
        <a:lstStyle/>
        <a:p>
          <a:r>
            <a:rPr lang="pt-BR"/>
            <a:t>Funcionalidades</a:t>
          </a:r>
          <a:endParaRPr lang="en-US"/>
        </a:p>
      </dgm:t>
    </dgm:pt>
    <dgm:pt modelId="{6FCB6027-AAE8-4FAA-929F-ED3DF60C67B5}" type="parTrans" cxnId="{579FC07D-1DAD-4E0E-9E34-84BF05A86D8A}">
      <dgm:prSet/>
      <dgm:spPr/>
      <dgm:t>
        <a:bodyPr/>
        <a:lstStyle/>
        <a:p>
          <a:endParaRPr lang="pt-BR"/>
        </a:p>
      </dgm:t>
    </dgm:pt>
    <dgm:pt modelId="{E2679108-D38B-475C-9075-E84250B95ACF}" type="sibTrans" cxnId="{579FC07D-1DAD-4E0E-9E34-84BF05A86D8A}">
      <dgm:prSet/>
      <dgm:spPr/>
      <dgm:t>
        <a:bodyPr/>
        <a:lstStyle/>
        <a:p>
          <a:endParaRPr lang="pt-BR"/>
        </a:p>
      </dgm:t>
    </dgm:pt>
    <dgm:pt modelId="{CE2F0746-7CE3-4EB4-B982-740FE3DA707F}">
      <dgm:prSet/>
      <dgm:spPr/>
      <dgm:t>
        <a:bodyPr/>
        <a:lstStyle/>
        <a:p>
          <a:r>
            <a:rPr lang="pt-BR"/>
            <a:t>Comportamentos</a:t>
          </a:r>
          <a:endParaRPr lang="en-US"/>
        </a:p>
      </dgm:t>
    </dgm:pt>
    <dgm:pt modelId="{9EC710EF-8DD9-4614-9D07-B7C76BF74ADD}" type="parTrans" cxnId="{EB25C391-F761-4296-8EEF-8A2EA69904B4}">
      <dgm:prSet/>
      <dgm:spPr/>
      <dgm:t>
        <a:bodyPr/>
        <a:lstStyle/>
        <a:p>
          <a:endParaRPr lang="pt-BR"/>
        </a:p>
      </dgm:t>
    </dgm:pt>
    <dgm:pt modelId="{52AB7334-4368-44F4-AC44-526F8B57CB2F}" type="sibTrans" cxnId="{EB25C391-F761-4296-8EEF-8A2EA69904B4}">
      <dgm:prSet/>
      <dgm:spPr/>
      <dgm:t>
        <a:bodyPr/>
        <a:lstStyle/>
        <a:p>
          <a:endParaRPr lang="pt-BR"/>
        </a:p>
      </dgm:t>
    </dgm:pt>
    <dgm:pt modelId="{669570C5-19C4-4FC6-A425-E36EAB580320}">
      <dgm:prSet/>
      <dgm:spPr/>
      <dgm:t>
        <a:bodyPr/>
        <a:lstStyle/>
        <a:p>
          <a:r>
            <a:rPr lang="pt-BR" dirty="0"/>
            <a:t>Responsabilidades!</a:t>
          </a:r>
          <a:endParaRPr lang="en-US" dirty="0"/>
        </a:p>
      </dgm:t>
    </dgm:pt>
    <dgm:pt modelId="{AE909221-DAB5-40B7-B13C-BCA0FBDEA420}" type="parTrans" cxnId="{0586D9AA-1578-445C-8A61-514A363F7501}">
      <dgm:prSet/>
      <dgm:spPr/>
      <dgm:t>
        <a:bodyPr/>
        <a:lstStyle/>
        <a:p>
          <a:endParaRPr lang="pt-BR"/>
        </a:p>
      </dgm:t>
    </dgm:pt>
    <dgm:pt modelId="{3F0EFEB0-3A44-41BB-85C7-71B9913EE3E4}" type="sibTrans" cxnId="{0586D9AA-1578-445C-8A61-514A363F7501}">
      <dgm:prSet/>
      <dgm:spPr/>
      <dgm:t>
        <a:bodyPr/>
        <a:lstStyle/>
        <a:p>
          <a:endParaRPr lang="pt-BR"/>
        </a:p>
      </dgm:t>
    </dgm:pt>
    <dgm:pt modelId="{5EEC85CF-4A1D-4086-B4B7-8E61E343CAB5}">
      <dgm:prSet/>
      <dgm:spPr/>
      <dgm:t>
        <a:bodyPr/>
        <a:lstStyle/>
        <a:p>
          <a:r>
            <a:rPr lang="en-US" dirty="0" err="1"/>
            <a:t>Foco</a:t>
          </a:r>
          <a:endParaRPr lang="en-US" dirty="0"/>
        </a:p>
      </dgm:t>
    </dgm:pt>
    <dgm:pt modelId="{B35DB487-2C64-46DE-9820-A858DDB1A658}" type="parTrans" cxnId="{C67004DE-0F59-4EDC-92E0-D6DE0574A541}">
      <dgm:prSet/>
      <dgm:spPr/>
      <dgm:t>
        <a:bodyPr/>
        <a:lstStyle/>
        <a:p>
          <a:endParaRPr lang="pt-BR"/>
        </a:p>
      </dgm:t>
    </dgm:pt>
    <dgm:pt modelId="{E6D62E12-F30B-4CE7-BD67-6AF28112529F}" type="sibTrans" cxnId="{C67004DE-0F59-4EDC-92E0-D6DE0574A541}">
      <dgm:prSet/>
      <dgm:spPr/>
      <dgm:t>
        <a:bodyPr/>
        <a:lstStyle/>
        <a:p>
          <a:endParaRPr lang="pt-BR"/>
        </a:p>
      </dgm:t>
    </dgm:pt>
    <dgm:pt modelId="{EA8512CB-6E19-41A0-866D-ACE42A955396}">
      <dgm:prSet/>
      <dgm:spPr/>
      <dgm:t>
        <a:bodyPr/>
        <a:lstStyle/>
        <a:p>
          <a:r>
            <a:rPr lang="en-US" dirty="0" err="1"/>
            <a:t>Domínio</a:t>
          </a:r>
          <a:endParaRPr lang="en-US" dirty="0"/>
        </a:p>
      </dgm:t>
    </dgm:pt>
    <dgm:pt modelId="{5D567F1E-F2F6-4BFB-902D-9A00F691F1B7}" type="parTrans" cxnId="{18ED49DD-EE58-4FB9-9562-2DB06F0E55E8}">
      <dgm:prSet/>
      <dgm:spPr/>
      <dgm:t>
        <a:bodyPr/>
        <a:lstStyle/>
        <a:p>
          <a:endParaRPr lang="pt-BR"/>
        </a:p>
      </dgm:t>
    </dgm:pt>
    <dgm:pt modelId="{BAD92E86-C67C-4587-A444-D296DAB5C5BB}" type="sibTrans" cxnId="{18ED49DD-EE58-4FB9-9562-2DB06F0E55E8}">
      <dgm:prSet/>
      <dgm:spPr/>
      <dgm:t>
        <a:bodyPr/>
        <a:lstStyle/>
        <a:p>
          <a:endParaRPr lang="pt-BR"/>
        </a:p>
      </dgm:t>
    </dgm:pt>
    <dgm:pt modelId="{DF6592C6-35B8-4931-88F9-C14350FD8C3C}" type="pres">
      <dgm:prSet presAssocID="{998EB206-9738-487D-9B09-848465FB0613}" presName="Name0" presStyleCnt="0">
        <dgm:presLayoutVars>
          <dgm:dir/>
          <dgm:animLvl val="lvl"/>
          <dgm:resizeHandles val="exact"/>
        </dgm:presLayoutVars>
      </dgm:prSet>
      <dgm:spPr/>
    </dgm:pt>
    <dgm:pt modelId="{A88D5206-2E34-454C-8136-27608C52E03A}" type="pres">
      <dgm:prSet presAssocID="{B98A19F8-B857-4489-A6FD-C1D2206DC83A}" presName="linNode" presStyleCnt="0"/>
      <dgm:spPr/>
    </dgm:pt>
    <dgm:pt modelId="{A1129CED-A4EF-4D3D-9E12-3539106F9C51}" type="pres">
      <dgm:prSet presAssocID="{B98A19F8-B857-4489-A6FD-C1D2206DC83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662885B-77B4-4348-BC01-AF4043A521BF}" type="pres">
      <dgm:prSet presAssocID="{B98A19F8-B857-4489-A6FD-C1D2206DC83A}" presName="descendantText" presStyleLbl="alignAccFollowNode1" presStyleIdx="0" presStyleCnt="2">
        <dgm:presLayoutVars>
          <dgm:bulletEnabled val="1"/>
        </dgm:presLayoutVars>
      </dgm:prSet>
      <dgm:spPr/>
    </dgm:pt>
    <dgm:pt modelId="{34076CBC-6331-4C6B-BC02-A43C48BB4E9C}" type="pres">
      <dgm:prSet presAssocID="{C5936637-ABA7-406E-BDC5-37DF189C4924}" presName="sp" presStyleCnt="0"/>
      <dgm:spPr/>
    </dgm:pt>
    <dgm:pt modelId="{FD43DF37-E724-4B1E-AF64-058F594C7D59}" type="pres">
      <dgm:prSet presAssocID="{5EEC85CF-4A1D-4086-B4B7-8E61E343CAB5}" presName="linNode" presStyleCnt="0"/>
      <dgm:spPr/>
    </dgm:pt>
    <dgm:pt modelId="{3764D840-BE89-4DCA-853C-1AD8266C88A6}" type="pres">
      <dgm:prSet presAssocID="{5EEC85CF-4A1D-4086-B4B7-8E61E343CAB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E611ADE7-91B7-489C-92E0-1542349D71CD}" type="pres">
      <dgm:prSet presAssocID="{5EEC85CF-4A1D-4086-B4B7-8E61E343CAB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0CA660E-D31E-4D39-89ED-1E9C283F00EB}" type="presOf" srcId="{5EEC85CF-4A1D-4086-B4B7-8E61E343CAB5}" destId="{3764D840-BE89-4DCA-853C-1AD8266C88A6}" srcOrd="0" destOrd="0" presId="urn:microsoft.com/office/officeart/2005/8/layout/vList5"/>
    <dgm:cxn modelId="{76F1382E-9B53-4645-8F21-9F12F84C3FF5}" type="presOf" srcId="{A0CA5A9E-45E8-4340-B2E6-E6B4D27BC2E0}" destId="{1662885B-77B4-4348-BC01-AF4043A521BF}" srcOrd="0" destOrd="0" presId="urn:microsoft.com/office/officeart/2005/8/layout/vList5"/>
    <dgm:cxn modelId="{F9E14D2F-1C48-4282-BD24-F3DE31E2BE29}" type="presOf" srcId="{998EB206-9738-487D-9B09-848465FB0613}" destId="{DF6592C6-35B8-4931-88F9-C14350FD8C3C}" srcOrd="0" destOrd="0" presId="urn:microsoft.com/office/officeart/2005/8/layout/vList5"/>
    <dgm:cxn modelId="{BF891551-1168-4AB8-AC71-B0C57EE8AB0D}" type="presOf" srcId="{EA8512CB-6E19-41A0-866D-ACE42A955396}" destId="{E611ADE7-91B7-489C-92E0-1542349D71CD}" srcOrd="0" destOrd="0" presId="urn:microsoft.com/office/officeart/2005/8/layout/vList5"/>
    <dgm:cxn modelId="{579FC07D-1DAD-4E0E-9E34-84BF05A86D8A}" srcId="{B98A19F8-B857-4489-A6FD-C1D2206DC83A}" destId="{A0CA5A9E-45E8-4340-B2E6-E6B4D27BC2E0}" srcOrd="0" destOrd="0" parTransId="{6FCB6027-AAE8-4FAA-929F-ED3DF60C67B5}" sibTransId="{E2679108-D38B-475C-9075-E84250B95ACF}"/>
    <dgm:cxn modelId="{EB25C391-F761-4296-8EEF-8A2EA69904B4}" srcId="{B98A19F8-B857-4489-A6FD-C1D2206DC83A}" destId="{CE2F0746-7CE3-4EB4-B982-740FE3DA707F}" srcOrd="1" destOrd="0" parTransId="{9EC710EF-8DD9-4614-9D07-B7C76BF74ADD}" sibTransId="{52AB7334-4368-44F4-AC44-526F8B57CB2F}"/>
    <dgm:cxn modelId="{0586D9AA-1578-445C-8A61-514A363F7501}" srcId="{B98A19F8-B857-4489-A6FD-C1D2206DC83A}" destId="{669570C5-19C4-4FC6-A425-E36EAB580320}" srcOrd="2" destOrd="0" parTransId="{AE909221-DAB5-40B7-B13C-BCA0FBDEA420}" sibTransId="{3F0EFEB0-3A44-41BB-85C7-71B9913EE3E4}"/>
    <dgm:cxn modelId="{024660B2-B148-4A54-A93E-4224D8B009F9}" type="presOf" srcId="{CE2F0746-7CE3-4EB4-B982-740FE3DA707F}" destId="{1662885B-77B4-4348-BC01-AF4043A521BF}" srcOrd="0" destOrd="1" presId="urn:microsoft.com/office/officeart/2005/8/layout/vList5"/>
    <dgm:cxn modelId="{494BC6CD-2BF7-42DE-9D5D-B77CA25A41A0}" srcId="{998EB206-9738-487D-9B09-848465FB0613}" destId="{B98A19F8-B857-4489-A6FD-C1D2206DC83A}" srcOrd="0" destOrd="0" parTransId="{30B02AB7-5D52-42CD-8719-DC787B467667}" sibTransId="{C5936637-ABA7-406E-BDC5-37DF189C4924}"/>
    <dgm:cxn modelId="{18ED49DD-EE58-4FB9-9562-2DB06F0E55E8}" srcId="{5EEC85CF-4A1D-4086-B4B7-8E61E343CAB5}" destId="{EA8512CB-6E19-41A0-866D-ACE42A955396}" srcOrd="0" destOrd="0" parTransId="{5D567F1E-F2F6-4BFB-902D-9A00F691F1B7}" sibTransId="{BAD92E86-C67C-4587-A444-D296DAB5C5BB}"/>
    <dgm:cxn modelId="{C67004DE-0F59-4EDC-92E0-D6DE0574A541}" srcId="{998EB206-9738-487D-9B09-848465FB0613}" destId="{5EEC85CF-4A1D-4086-B4B7-8E61E343CAB5}" srcOrd="1" destOrd="0" parTransId="{B35DB487-2C64-46DE-9820-A858DDB1A658}" sibTransId="{E6D62E12-F30B-4CE7-BD67-6AF28112529F}"/>
    <dgm:cxn modelId="{E57291E1-4F15-487A-8626-A6DA94B9DA6D}" type="presOf" srcId="{B98A19F8-B857-4489-A6FD-C1D2206DC83A}" destId="{A1129CED-A4EF-4D3D-9E12-3539106F9C51}" srcOrd="0" destOrd="0" presId="urn:microsoft.com/office/officeart/2005/8/layout/vList5"/>
    <dgm:cxn modelId="{660985F0-7361-497F-AF37-36D4ADE94825}" type="presOf" srcId="{669570C5-19C4-4FC6-A425-E36EAB580320}" destId="{1662885B-77B4-4348-BC01-AF4043A521BF}" srcOrd="0" destOrd="2" presId="urn:microsoft.com/office/officeart/2005/8/layout/vList5"/>
    <dgm:cxn modelId="{7919F219-E43B-40FC-8CA0-4FEE9FEE8A81}" type="presParOf" srcId="{DF6592C6-35B8-4931-88F9-C14350FD8C3C}" destId="{A88D5206-2E34-454C-8136-27608C52E03A}" srcOrd="0" destOrd="0" presId="urn:microsoft.com/office/officeart/2005/8/layout/vList5"/>
    <dgm:cxn modelId="{2B749061-2F42-4BD2-8390-9D817051AC55}" type="presParOf" srcId="{A88D5206-2E34-454C-8136-27608C52E03A}" destId="{A1129CED-A4EF-4D3D-9E12-3539106F9C51}" srcOrd="0" destOrd="0" presId="urn:microsoft.com/office/officeart/2005/8/layout/vList5"/>
    <dgm:cxn modelId="{21FB8738-98F1-4E87-B8E6-4492293D9754}" type="presParOf" srcId="{A88D5206-2E34-454C-8136-27608C52E03A}" destId="{1662885B-77B4-4348-BC01-AF4043A521BF}" srcOrd="1" destOrd="0" presId="urn:microsoft.com/office/officeart/2005/8/layout/vList5"/>
    <dgm:cxn modelId="{A42CB178-A432-4278-950B-3A431CF3D29D}" type="presParOf" srcId="{DF6592C6-35B8-4931-88F9-C14350FD8C3C}" destId="{34076CBC-6331-4C6B-BC02-A43C48BB4E9C}" srcOrd="1" destOrd="0" presId="urn:microsoft.com/office/officeart/2005/8/layout/vList5"/>
    <dgm:cxn modelId="{58767EE3-E70F-4822-8BE4-E9C05D5C93BF}" type="presParOf" srcId="{DF6592C6-35B8-4931-88F9-C14350FD8C3C}" destId="{FD43DF37-E724-4B1E-AF64-058F594C7D59}" srcOrd="2" destOrd="0" presId="urn:microsoft.com/office/officeart/2005/8/layout/vList5"/>
    <dgm:cxn modelId="{85C39A1B-9AF1-43A4-BA95-708CBF251336}" type="presParOf" srcId="{FD43DF37-E724-4B1E-AF64-058F594C7D59}" destId="{3764D840-BE89-4DCA-853C-1AD8266C88A6}" srcOrd="0" destOrd="0" presId="urn:microsoft.com/office/officeart/2005/8/layout/vList5"/>
    <dgm:cxn modelId="{148BC406-C4CE-45B6-8C97-8AC551ABC3C3}" type="presParOf" srcId="{FD43DF37-E724-4B1E-AF64-058F594C7D59}" destId="{E611ADE7-91B7-489C-92E0-1542349D71C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1EA0D-13A9-40D0-8E23-33ABC93A6EF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1AA5FD8-53AB-43AD-AA01-24BCC6BEAD62}">
      <dgm:prSet phldrT="[Text]"/>
      <dgm:spPr/>
      <dgm:t>
        <a:bodyPr/>
        <a:lstStyle/>
        <a:p>
          <a:r>
            <a:rPr lang="pt-BR" dirty="0"/>
            <a:t>Building Blocks</a:t>
          </a:r>
        </a:p>
      </dgm:t>
    </dgm:pt>
    <dgm:pt modelId="{B3A6FCEE-9528-445B-B940-D5531B0D2214}" type="parTrans" cxnId="{A9EF88C6-3C2B-418B-B751-2A4B9762A28B}">
      <dgm:prSet/>
      <dgm:spPr/>
      <dgm:t>
        <a:bodyPr/>
        <a:lstStyle/>
        <a:p>
          <a:endParaRPr lang="pt-BR"/>
        </a:p>
      </dgm:t>
    </dgm:pt>
    <dgm:pt modelId="{70C6C0DD-6456-453A-B9BD-087FEA38B10E}" type="sibTrans" cxnId="{A9EF88C6-3C2B-418B-B751-2A4B9762A28B}">
      <dgm:prSet/>
      <dgm:spPr/>
      <dgm:t>
        <a:bodyPr/>
        <a:lstStyle/>
        <a:p>
          <a:endParaRPr lang="pt-BR"/>
        </a:p>
      </dgm:t>
    </dgm:pt>
    <dgm:pt modelId="{2248164A-02BE-4C78-B5B8-6C1C2335AC40}">
      <dgm:prSet phldrT="[Text]"/>
      <dgm:spPr/>
      <dgm:t>
        <a:bodyPr/>
        <a:lstStyle/>
        <a:p>
          <a:r>
            <a:rPr lang="pt-BR" dirty="0"/>
            <a:t>Conceitos</a:t>
          </a:r>
        </a:p>
      </dgm:t>
    </dgm:pt>
    <dgm:pt modelId="{D3803892-5FCE-4ED6-9741-0E1DE278BF64}" type="parTrans" cxnId="{976B78D7-C4E5-45C5-A697-B915E70C5FA0}">
      <dgm:prSet/>
      <dgm:spPr/>
      <dgm:t>
        <a:bodyPr/>
        <a:lstStyle/>
        <a:p>
          <a:endParaRPr lang="pt-BR"/>
        </a:p>
      </dgm:t>
    </dgm:pt>
    <dgm:pt modelId="{178E0F07-F0EE-4942-8C87-2E5B1A8708D4}" type="sibTrans" cxnId="{976B78D7-C4E5-45C5-A697-B915E70C5FA0}">
      <dgm:prSet/>
      <dgm:spPr/>
      <dgm:t>
        <a:bodyPr/>
        <a:lstStyle/>
        <a:p>
          <a:endParaRPr lang="pt-BR"/>
        </a:p>
      </dgm:t>
    </dgm:pt>
    <dgm:pt modelId="{53158E13-8A9B-4F89-8D14-6517D6BEC6F7}">
      <dgm:prSet phldrT="[Text]"/>
      <dgm:spPr/>
      <dgm:t>
        <a:bodyPr/>
        <a:lstStyle/>
        <a:p>
          <a:r>
            <a:rPr lang="pt-BR" dirty="0"/>
            <a:t>Linguagem Ubíqua</a:t>
          </a:r>
        </a:p>
      </dgm:t>
    </dgm:pt>
    <dgm:pt modelId="{E9B98385-C5A8-46CA-BC48-CEE5C1917B30}" type="parTrans" cxnId="{0DCC8EFC-B2FB-4A24-BE7F-5B5B02522B83}">
      <dgm:prSet/>
      <dgm:spPr/>
      <dgm:t>
        <a:bodyPr/>
        <a:lstStyle/>
        <a:p>
          <a:endParaRPr lang="pt-BR"/>
        </a:p>
      </dgm:t>
    </dgm:pt>
    <dgm:pt modelId="{D4F9CCCB-CF9D-403D-B144-A24092BAC45E}" type="sibTrans" cxnId="{0DCC8EFC-B2FB-4A24-BE7F-5B5B02522B83}">
      <dgm:prSet/>
      <dgm:spPr/>
      <dgm:t>
        <a:bodyPr/>
        <a:lstStyle/>
        <a:p>
          <a:endParaRPr lang="pt-BR"/>
        </a:p>
      </dgm:t>
    </dgm:pt>
    <dgm:pt modelId="{DC563F82-A4EB-4639-8CB8-F45C16FC1F8A}">
      <dgm:prSet phldrT="[Text]"/>
      <dgm:spPr/>
      <dgm:t>
        <a:bodyPr/>
        <a:lstStyle/>
        <a:p>
          <a:r>
            <a:rPr lang="pt-BR" dirty="0"/>
            <a:t>Entidades</a:t>
          </a:r>
        </a:p>
      </dgm:t>
    </dgm:pt>
    <dgm:pt modelId="{3CFF2129-97D3-4EF1-8830-29B9681497DA}" type="parTrans" cxnId="{72A7E175-2354-435B-BCEE-4B0ECBFFBAC4}">
      <dgm:prSet/>
      <dgm:spPr/>
      <dgm:t>
        <a:bodyPr/>
        <a:lstStyle/>
        <a:p>
          <a:endParaRPr lang="pt-BR"/>
        </a:p>
      </dgm:t>
    </dgm:pt>
    <dgm:pt modelId="{5780EC1B-9F4C-4155-8393-856261B45941}" type="sibTrans" cxnId="{72A7E175-2354-435B-BCEE-4B0ECBFFBAC4}">
      <dgm:prSet/>
      <dgm:spPr/>
      <dgm:t>
        <a:bodyPr/>
        <a:lstStyle/>
        <a:p>
          <a:endParaRPr lang="pt-BR"/>
        </a:p>
      </dgm:t>
    </dgm:pt>
    <dgm:pt modelId="{A46E2FFE-C1A8-4C14-A3AA-D7DFED8AA77C}">
      <dgm:prSet phldrT="[Text]"/>
      <dgm:spPr/>
      <dgm:t>
        <a:bodyPr/>
        <a:lstStyle/>
        <a:p>
          <a:r>
            <a:rPr lang="pt-BR" dirty="0"/>
            <a:t>Objetos de Valor</a:t>
          </a:r>
        </a:p>
      </dgm:t>
    </dgm:pt>
    <dgm:pt modelId="{99B61F3C-6672-4601-A2F7-EA3231866CFE}" type="parTrans" cxnId="{C3B2A0E5-745C-4443-8D9A-A7045F2D0F32}">
      <dgm:prSet/>
      <dgm:spPr/>
      <dgm:t>
        <a:bodyPr/>
        <a:lstStyle/>
        <a:p>
          <a:endParaRPr lang="pt-BR"/>
        </a:p>
      </dgm:t>
    </dgm:pt>
    <dgm:pt modelId="{7804035C-733B-4F18-824E-565C28755430}" type="sibTrans" cxnId="{C3B2A0E5-745C-4443-8D9A-A7045F2D0F32}">
      <dgm:prSet/>
      <dgm:spPr/>
      <dgm:t>
        <a:bodyPr/>
        <a:lstStyle/>
        <a:p>
          <a:endParaRPr lang="pt-BR"/>
        </a:p>
      </dgm:t>
    </dgm:pt>
    <dgm:pt modelId="{1D40A16B-26B9-4B32-B7B5-E746A30AD158}">
      <dgm:prSet phldrT="[Text]"/>
      <dgm:spPr/>
      <dgm:t>
        <a:bodyPr/>
        <a:lstStyle/>
        <a:p>
          <a:r>
            <a:rPr lang="pt-BR" dirty="0"/>
            <a:t>Relacionamentos</a:t>
          </a:r>
        </a:p>
      </dgm:t>
    </dgm:pt>
    <dgm:pt modelId="{CF93F899-04B6-4C57-BF83-1074C0A03EAE}" type="parTrans" cxnId="{E3A84CB4-6D92-48F6-BB75-F7C8DF77B480}">
      <dgm:prSet/>
      <dgm:spPr/>
      <dgm:t>
        <a:bodyPr/>
        <a:lstStyle/>
        <a:p>
          <a:endParaRPr lang="pt-BR"/>
        </a:p>
      </dgm:t>
    </dgm:pt>
    <dgm:pt modelId="{6F5DF02F-1183-4835-9132-18E412B4EBC6}" type="sibTrans" cxnId="{E3A84CB4-6D92-48F6-BB75-F7C8DF77B480}">
      <dgm:prSet/>
      <dgm:spPr/>
      <dgm:t>
        <a:bodyPr/>
        <a:lstStyle/>
        <a:p>
          <a:endParaRPr lang="pt-BR"/>
        </a:p>
      </dgm:t>
    </dgm:pt>
    <dgm:pt modelId="{0849B9D1-A21E-4861-B449-87BE4051F983}">
      <dgm:prSet phldrT="[Text]"/>
      <dgm:spPr/>
      <dgm:t>
        <a:bodyPr/>
        <a:lstStyle/>
        <a:p>
          <a:r>
            <a:rPr lang="pt-BR" dirty="0"/>
            <a:t>Agregados</a:t>
          </a:r>
        </a:p>
      </dgm:t>
    </dgm:pt>
    <dgm:pt modelId="{181CFB36-A183-41B4-BC8A-D941921B3DD0}" type="parTrans" cxnId="{215413A5-E306-4C89-8BAA-EC23D6B1C21B}">
      <dgm:prSet/>
      <dgm:spPr/>
      <dgm:t>
        <a:bodyPr/>
        <a:lstStyle/>
        <a:p>
          <a:endParaRPr lang="pt-BR"/>
        </a:p>
      </dgm:t>
    </dgm:pt>
    <dgm:pt modelId="{39176688-9D03-4109-A0FE-9CC3F888EF0F}" type="sibTrans" cxnId="{215413A5-E306-4C89-8BAA-EC23D6B1C21B}">
      <dgm:prSet/>
      <dgm:spPr/>
      <dgm:t>
        <a:bodyPr/>
        <a:lstStyle/>
        <a:p>
          <a:endParaRPr lang="pt-BR"/>
        </a:p>
      </dgm:t>
    </dgm:pt>
    <dgm:pt modelId="{BFE3AA29-B849-4CA1-88B2-142A8D4746E2}">
      <dgm:prSet phldrT="[Text]"/>
      <dgm:spPr/>
      <dgm:t>
        <a:bodyPr/>
        <a:lstStyle/>
        <a:p>
          <a:r>
            <a:rPr lang="pt-BR" dirty="0"/>
            <a:t>Serviços</a:t>
          </a:r>
        </a:p>
      </dgm:t>
    </dgm:pt>
    <dgm:pt modelId="{172984F2-13A0-465E-9760-7311FB556BF8}" type="parTrans" cxnId="{51CC596F-2364-4077-BC52-C2006317F4AA}">
      <dgm:prSet/>
      <dgm:spPr/>
      <dgm:t>
        <a:bodyPr/>
        <a:lstStyle/>
        <a:p>
          <a:endParaRPr lang="pt-BR"/>
        </a:p>
      </dgm:t>
    </dgm:pt>
    <dgm:pt modelId="{2B4770FA-8070-4309-9716-9FFDE888BD58}" type="sibTrans" cxnId="{51CC596F-2364-4077-BC52-C2006317F4AA}">
      <dgm:prSet/>
      <dgm:spPr/>
      <dgm:t>
        <a:bodyPr/>
        <a:lstStyle/>
        <a:p>
          <a:endParaRPr lang="pt-BR"/>
        </a:p>
      </dgm:t>
    </dgm:pt>
    <dgm:pt modelId="{7CCA555B-8124-4133-ACC8-7F114EC3268C}">
      <dgm:prSet phldrT="[Text]"/>
      <dgm:spPr/>
      <dgm:t>
        <a:bodyPr/>
        <a:lstStyle/>
        <a:p>
          <a:r>
            <a:rPr lang="pt-BR" dirty="0"/>
            <a:t>Repositórios</a:t>
          </a:r>
        </a:p>
      </dgm:t>
    </dgm:pt>
    <dgm:pt modelId="{8DD77D7E-720A-431C-83AD-F374FCBF1E0F}" type="parTrans" cxnId="{CEC2FF44-8165-431E-AA58-0253543C921C}">
      <dgm:prSet/>
      <dgm:spPr/>
      <dgm:t>
        <a:bodyPr/>
        <a:lstStyle/>
        <a:p>
          <a:endParaRPr lang="pt-BR"/>
        </a:p>
      </dgm:t>
    </dgm:pt>
    <dgm:pt modelId="{BEFF512D-BC9B-4B08-AB61-FAE89EC72DAC}" type="sibTrans" cxnId="{CEC2FF44-8165-431E-AA58-0253543C921C}">
      <dgm:prSet/>
      <dgm:spPr/>
      <dgm:t>
        <a:bodyPr/>
        <a:lstStyle/>
        <a:p>
          <a:endParaRPr lang="pt-BR"/>
        </a:p>
      </dgm:t>
    </dgm:pt>
    <dgm:pt modelId="{1295BDCC-918E-4EF6-B7EF-A8F6A13CED0C}">
      <dgm:prSet phldrT="[Text]"/>
      <dgm:spPr/>
      <dgm:t>
        <a:bodyPr/>
        <a:lstStyle/>
        <a:p>
          <a:r>
            <a:rPr lang="pt-BR" dirty="0"/>
            <a:t>Eventos</a:t>
          </a:r>
        </a:p>
      </dgm:t>
    </dgm:pt>
    <dgm:pt modelId="{5FEFCCC3-3279-49EA-B7DD-30D88C698C3F}" type="parTrans" cxnId="{18707B75-82A1-4A7B-8236-EBBBF7053E29}">
      <dgm:prSet/>
      <dgm:spPr/>
      <dgm:t>
        <a:bodyPr/>
        <a:lstStyle/>
        <a:p>
          <a:endParaRPr lang="pt-BR"/>
        </a:p>
      </dgm:t>
    </dgm:pt>
    <dgm:pt modelId="{5648F03E-66AD-4083-97E3-266BDB6B558A}" type="sibTrans" cxnId="{18707B75-82A1-4A7B-8236-EBBBF7053E29}">
      <dgm:prSet/>
      <dgm:spPr/>
      <dgm:t>
        <a:bodyPr/>
        <a:lstStyle/>
        <a:p>
          <a:endParaRPr lang="pt-BR"/>
        </a:p>
      </dgm:t>
    </dgm:pt>
    <dgm:pt modelId="{81C61FE2-CA86-4058-931B-5BE0ADAD4AD7}">
      <dgm:prSet phldrT="[Text]"/>
      <dgm:spPr/>
      <dgm:t>
        <a:bodyPr/>
        <a:lstStyle/>
        <a:p>
          <a:r>
            <a:rPr lang="pt-BR" dirty="0"/>
            <a:t>Modelo</a:t>
          </a:r>
        </a:p>
      </dgm:t>
    </dgm:pt>
    <dgm:pt modelId="{020A9719-959D-4E49-AF98-67CBF275C253}" type="parTrans" cxnId="{E2F520D3-8993-4B10-AB2A-D16FBE34ECB9}">
      <dgm:prSet/>
      <dgm:spPr/>
      <dgm:t>
        <a:bodyPr/>
        <a:lstStyle/>
        <a:p>
          <a:endParaRPr lang="pt-BR"/>
        </a:p>
      </dgm:t>
    </dgm:pt>
    <dgm:pt modelId="{4641F9D0-4C1E-4A8E-92F9-5DC37A1CCCCC}" type="sibTrans" cxnId="{E2F520D3-8993-4B10-AB2A-D16FBE34ECB9}">
      <dgm:prSet/>
      <dgm:spPr/>
      <dgm:t>
        <a:bodyPr/>
        <a:lstStyle/>
        <a:p>
          <a:endParaRPr lang="pt-BR"/>
        </a:p>
      </dgm:t>
    </dgm:pt>
    <dgm:pt modelId="{D2AC07AC-C7F9-4DDB-A32D-234B735BCB58}">
      <dgm:prSet phldrT="[Text]"/>
      <dgm:spPr/>
      <dgm:t>
        <a:bodyPr/>
        <a:lstStyle/>
        <a:p>
          <a:r>
            <a:rPr lang="pt-BR" dirty="0"/>
            <a:t>Contexto</a:t>
          </a:r>
        </a:p>
      </dgm:t>
    </dgm:pt>
    <dgm:pt modelId="{C7D2B936-0BB5-451F-A19A-6AC3C633B503}" type="parTrans" cxnId="{C5BFF21A-9974-4D23-B957-5A0BA5C36E6D}">
      <dgm:prSet/>
      <dgm:spPr/>
      <dgm:t>
        <a:bodyPr/>
        <a:lstStyle/>
        <a:p>
          <a:endParaRPr lang="pt-BR"/>
        </a:p>
      </dgm:t>
    </dgm:pt>
    <dgm:pt modelId="{07D4015C-3991-4F05-9955-B7D7C3F56104}" type="sibTrans" cxnId="{C5BFF21A-9974-4D23-B957-5A0BA5C36E6D}">
      <dgm:prSet/>
      <dgm:spPr/>
      <dgm:t>
        <a:bodyPr/>
        <a:lstStyle/>
        <a:p>
          <a:endParaRPr lang="pt-BR"/>
        </a:p>
      </dgm:t>
    </dgm:pt>
    <dgm:pt modelId="{0B70E6B0-376C-4DAD-A1B5-EE021120F247}">
      <dgm:prSet phldrT="[Text]"/>
      <dgm:spPr/>
      <dgm:t>
        <a:bodyPr/>
        <a:lstStyle/>
        <a:p>
          <a:r>
            <a:rPr lang="pt-BR" dirty="0"/>
            <a:t>Contexto Delimitado</a:t>
          </a:r>
        </a:p>
      </dgm:t>
    </dgm:pt>
    <dgm:pt modelId="{2A987420-3A51-45EC-A0FA-2B0F8B638FF6}" type="parTrans" cxnId="{592CD7B2-0D40-4DB6-B231-5ED49BF620C1}">
      <dgm:prSet/>
      <dgm:spPr/>
      <dgm:t>
        <a:bodyPr/>
        <a:lstStyle/>
        <a:p>
          <a:endParaRPr lang="pt-BR"/>
        </a:p>
      </dgm:t>
    </dgm:pt>
    <dgm:pt modelId="{BEBAEE2F-84D5-42A3-95E1-9882459F193D}" type="sibTrans" cxnId="{592CD7B2-0D40-4DB6-B231-5ED49BF620C1}">
      <dgm:prSet/>
      <dgm:spPr/>
      <dgm:t>
        <a:bodyPr/>
        <a:lstStyle/>
        <a:p>
          <a:endParaRPr lang="pt-BR"/>
        </a:p>
      </dgm:t>
    </dgm:pt>
    <dgm:pt modelId="{16457C95-4B56-4B24-AAB5-0E562B012879}" type="pres">
      <dgm:prSet presAssocID="{E371EA0D-13A9-40D0-8E23-33ABC93A6EFA}" presName="Name0" presStyleCnt="0">
        <dgm:presLayoutVars>
          <dgm:dir/>
          <dgm:animLvl val="lvl"/>
          <dgm:resizeHandles val="exact"/>
        </dgm:presLayoutVars>
      </dgm:prSet>
      <dgm:spPr/>
    </dgm:pt>
    <dgm:pt modelId="{E78C3283-794E-4618-AB6E-DF74A9A2F84C}" type="pres">
      <dgm:prSet presAssocID="{D1AA5FD8-53AB-43AD-AA01-24BCC6BEAD62}" presName="composite" presStyleCnt="0"/>
      <dgm:spPr/>
    </dgm:pt>
    <dgm:pt modelId="{31BED0BA-B9E8-4240-846A-4799D9292200}" type="pres">
      <dgm:prSet presAssocID="{D1AA5FD8-53AB-43AD-AA01-24BCC6BEAD6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B7758F8-A5EA-43BA-8980-2FDCD09B478A}" type="pres">
      <dgm:prSet presAssocID="{D1AA5FD8-53AB-43AD-AA01-24BCC6BEAD62}" presName="desTx" presStyleLbl="alignAccFollowNode1" presStyleIdx="0" presStyleCnt="2">
        <dgm:presLayoutVars>
          <dgm:bulletEnabled val="1"/>
        </dgm:presLayoutVars>
      </dgm:prSet>
      <dgm:spPr/>
    </dgm:pt>
    <dgm:pt modelId="{59337FEE-C81D-4B7F-99A8-CB6A68364AAE}" type="pres">
      <dgm:prSet presAssocID="{70C6C0DD-6456-453A-B9BD-087FEA38B10E}" presName="space" presStyleCnt="0"/>
      <dgm:spPr/>
    </dgm:pt>
    <dgm:pt modelId="{BD7692B2-69CD-4A0C-B993-0BC8D7809472}" type="pres">
      <dgm:prSet presAssocID="{2248164A-02BE-4C78-B5B8-6C1C2335AC40}" presName="composite" presStyleCnt="0"/>
      <dgm:spPr/>
    </dgm:pt>
    <dgm:pt modelId="{BBDCFD77-F8D4-4116-BF10-EFDA8C7CB48F}" type="pres">
      <dgm:prSet presAssocID="{2248164A-02BE-4C78-B5B8-6C1C2335AC4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2E366CE-29BB-460A-AAEC-6D7B39404425}" type="pres">
      <dgm:prSet presAssocID="{2248164A-02BE-4C78-B5B8-6C1C2335AC4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B110204-22AF-4B44-ACBA-3FB3D72F160D}" type="presOf" srcId="{1D40A16B-26B9-4B32-B7B5-E746A30AD158}" destId="{2B7758F8-A5EA-43BA-8980-2FDCD09B478A}" srcOrd="0" destOrd="2" presId="urn:microsoft.com/office/officeart/2005/8/layout/hList1"/>
    <dgm:cxn modelId="{A79A5B0A-3E4B-4AAD-877B-2297E77F7C02}" type="presOf" srcId="{1295BDCC-918E-4EF6-B7EF-A8F6A13CED0C}" destId="{2B7758F8-A5EA-43BA-8980-2FDCD09B478A}" srcOrd="0" destOrd="6" presId="urn:microsoft.com/office/officeart/2005/8/layout/hList1"/>
    <dgm:cxn modelId="{69A3D90B-842C-4A39-A282-68BFD52DEB5F}" type="presOf" srcId="{2248164A-02BE-4C78-B5B8-6C1C2335AC40}" destId="{BBDCFD77-F8D4-4116-BF10-EFDA8C7CB48F}" srcOrd="0" destOrd="0" presId="urn:microsoft.com/office/officeart/2005/8/layout/hList1"/>
    <dgm:cxn modelId="{C5BFF21A-9974-4D23-B957-5A0BA5C36E6D}" srcId="{2248164A-02BE-4C78-B5B8-6C1C2335AC40}" destId="{D2AC07AC-C7F9-4DDB-A32D-234B735BCB58}" srcOrd="2" destOrd="0" parTransId="{C7D2B936-0BB5-451F-A19A-6AC3C633B503}" sibTransId="{07D4015C-3991-4F05-9955-B7D7C3F56104}"/>
    <dgm:cxn modelId="{03989B20-6397-4F95-A1C0-172B4D5BC594}" type="presOf" srcId="{D2AC07AC-C7F9-4DDB-A32D-234B735BCB58}" destId="{82E366CE-29BB-460A-AAEC-6D7B39404425}" srcOrd="0" destOrd="2" presId="urn:microsoft.com/office/officeart/2005/8/layout/hList1"/>
    <dgm:cxn modelId="{59F35021-1FB8-44C7-BA3A-AE881B96D614}" type="presOf" srcId="{BFE3AA29-B849-4CA1-88B2-142A8D4746E2}" destId="{2B7758F8-A5EA-43BA-8980-2FDCD09B478A}" srcOrd="0" destOrd="4" presId="urn:microsoft.com/office/officeart/2005/8/layout/hList1"/>
    <dgm:cxn modelId="{4CE21F37-8417-46F4-A4D0-4E23AC1C0A11}" type="presOf" srcId="{81C61FE2-CA86-4058-931B-5BE0ADAD4AD7}" destId="{82E366CE-29BB-460A-AAEC-6D7B39404425}" srcOrd="0" destOrd="1" presId="urn:microsoft.com/office/officeart/2005/8/layout/hList1"/>
    <dgm:cxn modelId="{2C8C445D-546D-4BF4-A29F-EDB3D563B6A2}" type="presOf" srcId="{0849B9D1-A21E-4861-B449-87BE4051F983}" destId="{2B7758F8-A5EA-43BA-8980-2FDCD09B478A}" srcOrd="0" destOrd="3" presId="urn:microsoft.com/office/officeart/2005/8/layout/hList1"/>
    <dgm:cxn modelId="{CEC2FF44-8165-431E-AA58-0253543C921C}" srcId="{D1AA5FD8-53AB-43AD-AA01-24BCC6BEAD62}" destId="{7CCA555B-8124-4133-ACC8-7F114EC3268C}" srcOrd="5" destOrd="0" parTransId="{8DD77D7E-720A-431C-83AD-F374FCBF1E0F}" sibTransId="{BEFF512D-BC9B-4B08-AB61-FAE89EC72DAC}"/>
    <dgm:cxn modelId="{F274816E-AE1D-4834-BD26-AA3D1DE4BF05}" type="presOf" srcId="{DC563F82-A4EB-4639-8CB8-F45C16FC1F8A}" destId="{2B7758F8-A5EA-43BA-8980-2FDCD09B478A}" srcOrd="0" destOrd="0" presId="urn:microsoft.com/office/officeart/2005/8/layout/hList1"/>
    <dgm:cxn modelId="{51CC596F-2364-4077-BC52-C2006317F4AA}" srcId="{D1AA5FD8-53AB-43AD-AA01-24BCC6BEAD62}" destId="{BFE3AA29-B849-4CA1-88B2-142A8D4746E2}" srcOrd="4" destOrd="0" parTransId="{172984F2-13A0-465E-9760-7311FB556BF8}" sibTransId="{2B4770FA-8070-4309-9716-9FFDE888BD58}"/>
    <dgm:cxn modelId="{18707B75-82A1-4A7B-8236-EBBBF7053E29}" srcId="{D1AA5FD8-53AB-43AD-AA01-24BCC6BEAD62}" destId="{1295BDCC-918E-4EF6-B7EF-A8F6A13CED0C}" srcOrd="6" destOrd="0" parTransId="{5FEFCCC3-3279-49EA-B7DD-30D88C698C3F}" sibTransId="{5648F03E-66AD-4083-97E3-266BDB6B558A}"/>
    <dgm:cxn modelId="{72A7E175-2354-435B-BCEE-4B0ECBFFBAC4}" srcId="{D1AA5FD8-53AB-43AD-AA01-24BCC6BEAD62}" destId="{DC563F82-A4EB-4639-8CB8-F45C16FC1F8A}" srcOrd="0" destOrd="0" parTransId="{3CFF2129-97D3-4EF1-8830-29B9681497DA}" sibTransId="{5780EC1B-9F4C-4155-8393-856261B45941}"/>
    <dgm:cxn modelId="{CCDA92A1-0C02-4D85-9DBC-EDE92ED6AA6F}" type="presOf" srcId="{D1AA5FD8-53AB-43AD-AA01-24BCC6BEAD62}" destId="{31BED0BA-B9E8-4240-846A-4799D9292200}" srcOrd="0" destOrd="0" presId="urn:microsoft.com/office/officeart/2005/8/layout/hList1"/>
    <dgm:cxn modelId="{215413A5-E306-4C89-8BAA-EC23D6B1C21B}" srcId="{D1AA5FD8-53AB-43AD-AA01-24BCC6BEAD62}" destId="{0849B9D1-A21E-4861-B449-87BE4051F983}" srcOrd="3" destOrd="0" parTransId="{181CFB36-A183-41B4-BC8A-D941921B3DD0}" sibTransId="{39176688-9D03-4109-A0FE-9CC3F888EF0F}"/>
    <dgm:cxn modelId="{6541EAAD-9E7E-4CCD-8C2E-26384D2360AE}" type="presOf" srcId="{53158E13-8A9B-4F89-8D14-6517D6BEC6F7}" destId="{82E366CE-29BB-460A-AAEC-6D7B39404425}" srcOrd="0" destOrd="0" presId="urn:microsoft.com/office/officeart/2005/8/layout/hList1"/>
    <dgm:cxn modelId="{DBA755B2-651E-4D05-BE7E-21667DCA2640}" type="presOf" srcId="{0B70E6B0-376C-4DAD-A1B5-EE021120F247}" destId="{82E366CE-29BB-460A-AAEC-6D7B39404425}" srcOrd="0" destOrd="3" presId="urn:microsoft.com/office/officeart/2005/8/layout/hList1"/>
    <dgm:cxn modelId="{592CD7B2-0D40-4DB6-B231-5ED49BF620C1}" srcId="{2248164A-02BE-4C78-B5B8-6C1C2335AC40}" destId="{0B70E6B0-376C-4DAD-A1B5-EE021120F247}" srcOrd="3" destOrd="0" parTransId="{2A987420-3A51-45EC-A0FA-2B0F8B638FF6}" sibTransId="{BEBAEE2F-84D5-42A3-95E1-9882459F193D}"/>
    <dgm:cxn modelId="{E3A84CB4-6D92-48F6-BB75-F7C8DF77B480}" srcId="{D1AA5FD8-53AB-43AD-AA01-24BCC6BEAD62}" destId="{1D40A16B-26B9-4B32-B7B5-E746A30AD158}" srcOrd="2" destOrd="0" parTransId="{CF93F899-04B6-4C57-BF83-1074C0A03EAE}" sibTransId="{6F5DF02F-1183-4835-9132-18E412B4EBC6}"/>
    <dgm:cxn modelId="{A9EF88C6-3C2B-418B-B751-2A4B9762A28B}" srcId="{E371EA0D-13A9-40D0-8E23-33ABC93A6EFA}" destId="{D1AA5FD8-53AB-43AD-AA01-24BCC6BEAD62}" srcOrd="0" destOrd="0" parTransId="{B3A6FCEE-9528-445B-B940-D5531B0D2214}" sibTransId="{70C6C0DD-6456-453A-B9BD-087FEA38B10E}"/>
    <dgm:cxn modelId="{E2F520D3-8993-4B10-AB2A-D16FBE34ECB9}" srcId="{2248164A-02BE-4C78-B5B8-6C1C2335AC40}" destId="{81C61FE2-CA86-4058-931B-5BE0ADAD4AD7}" srcOrd="1" destOrd="0" parTransId="{020A9719-959D-4E49-AF98-67CBF275C253}" sibTransId="{4641F9D0-4C1E-4A8E-92F9-5DC37A1CCCCC}"/>
    <dgm:cxn modelId="{976B78D7-C4E5-45C5-A697-B915E70C5FA0}" srcId="{E371EA0D-13A9-40D0-8E23-33ABC93A6EFA}" destId="{2248164A-02BE-4C78-B5B8-6C1C2335AC40}" srcOrd="1" destOrd="0" parTransId="{D3803892-5FCE-4ED6-9741-0E1DE278BF64}" sibTransId="{178E0F07-F0EE-4942-8C87-2E5B1A8708D4}"/>
    <dgm:cxn modelId="{C3B2A0E5-745C-4443-8D9A-A7045F2D0F32}" srcId="{D1AA5FD8-53AB-43AD-AA01-24BCC6BEAD62}" destId="{A46E2FFE-C1A8-4C14-A3AA-D7DFED8AA77C}" srcOrd="1" destOrd="0" parTransId="{99B61F3C-6672-4601-A2F7-EA3231866CFE}" sibTransId="{7804035C-733B-4F18-824E-565C28755430}"/>
    <dgm:cxn modelId="{C02399F6-60B3-49AE-8875-A952E33AF988}" type="presOf" srcId="{7CCA555B-8124-4133-ACC8-7F114EC3268C}" destId="{2B7758F8-A5EA-43BA-8980-2FDCD09B478A}" srcOrd="0" destOrd="5" presId="urn:microsoft.com/office/officeart/2005/8/layout/hList1"/>
    <dgm:cxn modelId="{1954F7F7-4A8E-45D6-B2B2-5AD3DB1F3867}" type="presOf" srcId="{A46E2FFE-C1A8-4C14-A3AA-D7DFED8AA77C}" destId="{2B7758F8-A5EA-43BA-8980-2FDCD09B478A}" srcOrd="0" destOrd="1" presId="urn:microsoft.com/office/officeart/2005/8/layout/hList1"/>
    <dgm:cxn modelId="{0DCC8EFC-B2FB-4A24-BE7F-5B5B02522B83}" srcId="{2248164A-02BE-4C78-B5B8-6C1C2335AC40}" destId="{53158E13-8A9B-4F89-8D14-6517D6BEC6F7}" srcOrd="0" destOrd="0" parTransId="{E9B98385-C5A8-46CA-BC48-CEE5C1917B30}" sibTransId="{D4F9CCCB-CF9D-403D-B144-A24092BAC45E}"/>
    <dgm:cxn modelId="{7E0FBDFE-69A6-4F82-BE3E-73B093A05EFB}" type="presOf" srcId="{E371EA0D-13A9-40D0-8E23-33ABC93A6EFA}" destId="{16457C95-4B56-4B24-AAB5-0E562B012879}" srcOrd="0" destOrd="0" presId="urn:microsoft.com/office/officeart/2005/8/layout/hList1"/>
    <dgm:cxn modelId="{29FFF88D-FC69-4CBE-9C36-A819B785FC82}" type="presParOf" srcId="{16457C95-4B56-4B24-AAB5-0E562B012879}" destId="{E78C3283-794E-4618-AB6E-DF74A9A2F84C}" srcOrd="0" destOrd="0" presId="urn:microsoft.com/office/officeart/2005/8/layout/hList1"/>
    <dgm:cxn modelId="{57A26C4F-0681-471D-BDB8-D39CD7930E82}" type="presParOf" srcId="{E78C3283-794E-4618-AB6E-DF74A9A2F84C}" destId="{31BED0BA-B9E8-4240-846A-4799D9292200}" srcOrd="0" destOrd="0" presId="urn:microsoft.com/office/officeart/2005/8/layout/hList1"/>
    <dgm:cxn modelId="{151BBE8B-65C2-4B6F-BF72-44173022FC2E}" type="presParOf" srcId="{E78C3283-794E-4618-AB6E-DF74A9A2F84C}" destId="{2B7758F8-A5EA-43BA-8980-2FDCD09B478A}" srcOrd="1" destOrd="0" presId="urn:microsoft.com/office/officeart/2005/8/layout/hList1"/>
    <dgm:cxn modelId="{2C0438EB-8902-4BC1-8BBB-533C94D10F20}" type="presParOf" srcId="{16457C95-4B56-4B24-AAB5-0E562B012879}" destId="{59337FEE-C81D-4B7F-99A8-CB6A68364AAE}" srcOrd="1" destOrd="0" presId="urn:microsoft.com/office/officeart/2005/8/layout/hList1"/>
    <dgm:cxn modelId="{FD041A2D-8136-45A2-843A-428B8CA417F0}" type="presParOf" srcId="{16457C95-4B56-4B24-AAB5-0E562B012879}" destId="{BD7692B2-69CD-4A0C-B993-0BC8D7809472}" srcOrd="2" destOrd="0" presId="urn:microsoft.com/office/officeart/2005/8/layout/hList1"/>
    <dgm:cxn modelId="{1ECE4076-1C8C-4DC9-BB36-3E7FCE0EB163}" type="presParOf" srcId="{BD7692B2-69CD-4A0C-B993-0BC8D7809472}" destId="{BBDCFD77-F8D4-4116-BF10-EFDA8C7CB48F}" srcOrd="0" destOrd="0" presId="urn:microsoft.com/office/officeart/2005/8/layout/hList1"/>
    <dgm:cxn modelId="{EB13E89F-80F4-4075-8DA3-F5A38AB65CE2}" type="presParOf" srcId="{BD7692B2-69CD-4A0C-B993-0BC8D7809472}" destId="{82E366CE-29BB-460A-AAEC-6D7B3940442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E4C416-F05F-4469-88E4-1B8A5CFFAA6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334866D-5789-4BB1-B4C4-A975FA56A26D}">
      <dgm:prSet/>
      <dgm:spPr/>
      <dgm:t>
        <a:bodyPr/>
        <a:lstStyle/>
        <a:p>
          <a:r>
            <a:rPr lang="pt-BR" dirty="0"/>
            <a:t>Tipo de Comunicação</a:t>
          </a:r>
          <a:endParaRPr lang="en-US" dirty="0"/>
        </a:p>
      </dgm:t>
    </dgm:pt>
    <dgm:pt modelId="{A732636A-BCB4-4080-87EE-60AEDA82F03B}" type="parTrans" cxnId="{11C2F8B8-52BB-4DB6-A2DD-818A8485241F}">
      <dgm:prSet/>
      <dgm:spPr/>
      <dgm:t>
        <a:bodyPr/>
        <a:lstStyle/>
        <a:p>
          <a:endParaRPr lang="pt-BR"/>
        </a:p>
      </dgm:t>
    </dgm:pt>
    <dgm:pt modelId="{35B61F35-07CB-4EB3-8784-C6AF747D1E1F}" type="sibTrans" cxnId="{11C2F8B8-52BB-4DB6-A2DD-818A8485241F}">
      <dgm:prSet/>
      <dgm:spPr/>
      <dgm:t>
        <a:bodyPr/>
        <a:lstStyle/>
        <a:p>
          <a:endParaRPr lang="pt-BR"/>
        </a:p>
      </dgm:t>
    </dgm:pt>
    <dgm:pt modelId="{F40AE111-0FC5-4669-A647-4208DA72BE84}">
      <dgm:prSet/>
      <dgm:spPr/>
      <dgm:t>
        <a:bodyPr/>
        <a:lstStyle/>
        <a:p>
          <a:r>
            <a:rPr lang="pt-BR" dirty="0"/>
            <a:t>Síncrona</a:t>
          </a:r>
          <a:endParaRPr lang="en-US" dirty="0"/>
        </a:p>
      </dgm:t>
    </dgm:pt>
    <dgm:pt modelId="{DFFD2DEF-19BE-4B9A-BD5E-4DF811D508EC}" type="parTrans" cxnId="{FAA2D75A-93F9-44D8-A858-BA5CAD014D82}">
      <dgm:prSet/>
      <dgm:spPr/>
      <dgm:t>
        <a:bodyPr/>
        <a:lstStyle/>
        <a:p>
          <a:endParaRPr lang="pt-BR"/>
        </a:p>
      </dgm:t>
    </dgm:pt>
    <dgm:pt modelId="{CDE08653-8409-4E0E-9DC2-82256584B632}" type="sibTrans" cxnId="{FAA2D75A-93F9-44D8-A858-BA5CAD014D82}">
      <dgm:prSet/>
      <dgm:spPr/>
      <dgm:t>
        <a:bodyPr/>
        <a:lstStyle/>
        <a:p>
          <a:endParaRPr lang="pt-BR"/>
        </a:p>
      </dgm:t>
    </dgm:pt>
    <dgm:pt modelId="{9FCF78B1-7B3C-43FB-A0CF-E705933D6E06}">
      <dgm:prSet/>
      <dgm:spPr/>
      <dgm:t>
        <a:bodyPr/>
        <a:lstStyle/>
        <a:p>
          <a:r>
            <a:rPr lang="pt-BR"/>
            <a:t>Assíncrona</a:t>
          </a:r>
          <a:endParaRPr lang="en-US"/>
        </a:p>
      </dgm:t>
    </dgm:pt>
    <dgm:pt modelId="{F126FC8C-F61A-49B3-A8A1-AEE004820DF1}" type="parTrans" cxnId="{E2476D19-C035-4920-B69F-0A9DF28A9A04}">
      <dgm:prSet/>
      <dgm:spPr/>
      <dgm:t>
        <a:bodyPr/>
        <a:lstStyle/>
        <a:p>
          <a:endParaRPr lang="pt-BR"/>
        </a:p>
      </dgm:t>
    </dgm:pt>
    <dgm:pt modelId="{5C4AA52B-AA6D-4F20-9C78-A54B60412B24}" type="sibTrans" cxnId="{E2476D19-C035-4920-B69F-0A9DF28A9A04}">
      <dgm:prSet/>
      <dgm:spPr/>
      <dgm:t>
        <a:bodyPr/>
        <a:lstStyle/>
        <a:p>
          <a:endParaRPr lang="pt-BR"/>
        </a:p>
      </dgm:t>
    </dgm:pt>
    <dgm:pt modelId="{E181A18F-DFC4-48FC-97BC-8C9BD9797B3F}">
      <dgm:prSet/>
      <dgm:spPr/>
      <dgm:t>
        <a:bodyPr/>
        <a:lstStyle/>
        <a:p>
          <a:r>
            <a:rPr lang="pt-BR" dirty="0"/>
            <a:t>Processos</a:t>
          </a:r>
          <a:br>
            <a:rPr lang="pt-BR" dirty="0"/>
          </a:br>
          <a:r>
            <a:rPr lang="pt-BR" dirty="0"/>
            <a:t>Serviços</a:t>
          </a:r>
          <a:endParaRPr lang="en-US" dirty="0"/>
        </a:p>
      </dgm:t>
    </dgm:pt>
    <dgm:pt modelId="{1481A91B-D9F5-478D-95F0-2F7C3E315CA8}" type="parTrans" cxnId="{B62ABB38-AD2E-497C-A71E-16EAA561A054}">
      <dgm:prSet/>
      <dgm:spPr/>
      <dgm:t>
        <a:bodyPr/>
        <a:lstStyle/>
        <a:p>
          <a:endParaRPr lang="pt-BR"/>
        </a:p>
      </dgm:t>
    </dgm:pt>
    <dgm:pt modelId="{4F7B72DF-F999-48A8-A7CF-2009590DF06F}" type="sibTrans" cxnId="{B62ABB38-AD2E-497C-A71E-16EAA561A054}">
      <dgm:prSet/>
      <dgm:spPr/>
      <dgm:t>
        <a:bodyPr/>
        <a:lstStyle/>
        <a:p>
          <a:endParaRPr lang="pt-BR"/>
        </a:p>
      </dgm:t>
    </dgm:pt>
    <dgm:pt modelId="{0D986759-B004-4E8C-8943-4D418AA40527}">
      <dgm:prSet/>
      <dgm:spPr/>
      <dgm:t>
        <a:bodyPr/>
        <a:lstStyle/>
        <a:p>
          <a:r>
            <a:rPr lang="pt-BR" dirty="0"/>
            <a:t>Tipos de Eventos</a:t>
          </a:r>
          <a:endParaRPr lang="en-US" dirty="0"/>
        </a:p>
      </dgm:t>
    </dgm:pt>
    <dgm:pt modelId="{990C8756-B951-4E4A-AC6F-F7786D0BA771}" type="parTrans" cxnId="{2572268E-865D-49D2-9530-8266155794E9}">
      <dgm:prSet/>
      <dgm:spPr/>
      <dgm:t>
        <a:bodyPr/>
        <a:lstStyle/>
        <a:p>
          <a:endParaRPr lang="pt-BR"/>
        </a:p>
      </dgm:t>
    </dgm:pt>
    <dgm:pt modelId="{D1D30FA3-2A3D-4234-B27C-A60FEECF3358}" type="sibTrans" cxnId="{2572268E-865D-49D2-9530-8266155794E9}">
      <dgm:prSet/>
      <dgm:spPr/>
      <dgm:t>
        <a:bodyPr/>
        <a:lstStyle/>
        <a:p>
          <a:endParaRPr lang="pt-BR"/>
        </a:p>
      </dgm:t>
    </dgm:pt>
    <dgm:pt modelId="{6281A8BA-6128-4678-8861-5FC3F5F8A619}" type="pres">
      <dgm:prSet presAssocID="{8DE4C416-F05F-4469-88E4-1B8A5CFFAA6C}" presName="compositeShape" presStyleCnt="0">
        <dgm:presLayoutVars>
          <dgm:chMax val="7"/>
          <dgm:dir/>
          <dgm:resizeHandles val="exact"/>
        </dgm:presLayoutVars>
      </dgm:prSet>
      <dgm:spPr/>
    </dgm:pt>
    <dgm:pt modelId="{39957306-0523-4419-ABAA-1F21BB1B42AA}" type="pres">
      <dgm:prSet presAssocID="{7334866D-5789-4BB1-B4C4-A975FA56A26D}" presName="circ1" presStyleLbl="vennNode1" presStyleIdx="0" presStyleCnt="3"/>
      <dgm:spPr/>
    </dgm:pt>
    <dgm:pt modelId="{01F1E84F-5052-4629-BAE7-2CDE1BC1F40B}" type="pres">
      <dgm:prSet presAssocID="{7334866D-5789-4BB1-B4C4-A975FA56A26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842E90A-90B1-430C-8743-89C40C3F857F}" type="pres">
      <dgm:prSet presAssocID="{E181A18F-DFC4-48FC-97BC-8C9BD9797B3F}" presName="circ2" presStyleLbl="vennNode1" presStyleIdx="1" presStyleCnt="3"/>
      <dgm:spPr/>
    </dgm:pt>
    <dgm:pt modelId="{01028AE1-3D5D-42D0-80EE-D2A64F96FA35}" type="pres">
      <dgm:prSet presAssocID="{E181A18F-DFC4-48FC-97BC-8C9BD9797B3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2D8C9AA-04B4-40FD-926B-6A4180AF8455}" type="pres">
      <dgm:prSet presAssocID="{0D986759-B004-4E8C-8943-4D418AA40527}" presName="circ3" presStyleLbl="vennNode1" presStyleIdx="2" presStyleCnt="3"/>
      <dgm:spPr/>
    </dgm:pt>
    <dgm:pt modelId="{F5583B0B-2406-427A-A923-2B5FC77E300E}" type="pres">
      <dgm:prSet presAssocID="{0D986759-B004-4E8C-8943-4D418AA4052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8756812-3847-4445-AD3F-34264DE7EB66}" type="presOf" srcId="{7334866D-5789-4BB1-B4C4-A975FA56A26D}" destId="{39957306-0523-4419-ABAA-1F21BB1B42AA}" srcOrd="0" destOrd="0" presId="urn:microsoft.com/office/officeart/2005/8/layout/venn1"/>
    <dgm:cxn modelId="{E2476D19-C035-4920-B69F-0A9DF28A9A04}" srcId="{7334866D-5789-4BB1-B4C4-A975FA56A26D}" destId="{9FCF78B1-7B3C-43FB-A0CF-E705933D6E06}" srcOrd="1" destOrd="0" parTransId="{F126FC8C-F61A-49B3-A8A1-AEE004820DF1}" sibTransId="{5C4AA52B-AA6D-4F20-9C78-A54B60412B24}"/>
    <dgm:cxn modelId="{33AE5425-F1B0-4982-925A-413DDEA4BC37}" type="presOf" srcId="{9FCF78B1-7B3C-43FB-A0CF-E705933D6E06}" destId="{01F1E84F-5052-4629-BAE7-2CDE1BC1F40B}" srcOrd="1" destOrd="2" presId="urn:microsoft.com/office/officeart/2005/8/layout/venn1"/>
    <dgm:cxn modelId="{08269328-2249-49D7-B086-4905CA565800}" type="presOf" srcId="{E181A18F-DFC4-48FC-97BC-8C9BD9797B3F}" destId="{9842E90A-90B1-430C-8743-89C40C3F857F}" srcOrd="0" destOrd="0" presId="urn:microsoft.com/office/officeart/2005/8/layout/venn1"/>
    <dgm:cxn modelId="{B2210734-2E6C-4C01-8C82-61A2EB65AFC3}" type="presOf" srcId="{0D986759-B004-4E8C-8943-4D418AA40527}" destId="{F5583B0B-2406-427A-A923-2B5FC77E300E}" srcOrd="1" destOrd="0" presId="urn:microsoft.com/office/officeart/2005/8/layout/venn1"/>
    <dgm:cxn modelId="{B62ABB38-AD2E-497C-A71E-16EAA561A054}" srcId="{8DE4C416-F05F-4469-88E4-1B8A5CFFAA6C}" destId="{E181A18F-DFC4-48FC-97BC-8C9BD9797B3F}" srcOrd="1" destOrd="0" parTransId="{1481A91B-D9F5-478D-95F0-2F7C3E315CA8}" sibTransId="{4F7B72DF-F999-48A8-A7CF-2009590DF06F}"/>
    <dgm:cxn modelId="{47EF3449-275E-4372-A1D2-D8F7424684C2}" type="presOf" srcId="{0D986759-B004-4E8C-8943-4D418AA40527}" destId="{F2D8C9AA-04B4-40FD-926B-6A4180AF8455}" srcOrd="0" destOrd="0" presId="urn:microsoft.com/office/officeart/2005/8/layout/venn1"/>
    <dgm:cxn modelId="{F53B7D4F-F456-4470-B92C-5AF3A3462F00}" type="presOf" srcId="{E181A18F-DFC4-48FC-97BC-8C9BD9797B3F}" destId="{01028AE1-3D5D-42D0-80EE-D2A64F96FA35}" srcOrd="1" destOrd="0" presId="urn:microsoft.com/office/officeart/2005/8/layout/venn1"/>
    <dgm:cxn modelId="{FAA2D75A-93F9-44D8-A858-BA5CAD014D82}" srcId="{7334866D-5789-4BB1-B4C4-A975FA56A26D}" destId="{F40AE111-0FC5-4669-A647-4208DA72BE84}" srcOrd="0" destOrd="0" parTransId="{DFFD2DEF-19BE-4B9A-BD5E-4DF811D508EC}" sibTransId="{CDE08653-8409-4E0E-9DC2-82256584B632}"/>
    <dgm:cxn modelId="{08FB967E-11BA-47A2-88B5-3D7AC389642F}" type="presOf" srcId="{7334866D-5789-4BB1-B4C4-A975FA56A26D}" destId="{01F1E84F-5052-4629-BAE7-2CDE1BC1F40B}" srcOrd="1" destOrd="0" presId="urn:microsoft.com/office/officeart/2005/8/layout/venn1"/>
    <dgm:cxn modelId="{2572268E-865D-49D2-9530-8266155794E9}" srcId="{8DE4C416-F05F-4469-88E4-1B8A5CFFAA6C}" destId="{0D986759-B004-4E8C-8943-4D418AA40527}" srcOrd="2" destOrd="0" parTransId="{990C8756-B951-4E4A-AC6F-F7786D0BA771}" sibTransId="{D1D30FA3-2A3D-4234-B27C-A60FEECF3358}"/>
    <dgm:cxn modelId="{8B4B8792-719C-4B5E-ACC9-6837201897B5}" type="presOf" srcId="{8DE4C416-F05F-4469-88E4-1B8A5CFFAA6C}" destId="{6281A8BA-6128-4678-8861-5FC3F5F8A619}" srcOrd="0" destOrd="0" presId="urn:microsoft.com/office/officeart/2005/8/layout/venn1"/>
    <dgm:cxn modelId="{66DA0C9E-A4B4-4DBA-85AE-F4B655B67282}" type="presOf" srcId="{F40AE111-0FC5-4669-A647-4208DA72BE84}" destId="{01F1E84F-5052-4629-BAE7-2CDE1BC1F40B}" srcOrd="1" destOrd="1" presId="urn:microsoft.com/office/officeart/2005/8/layout/venn1"/>
    <dgm:cxn modelId="{1DA08CA5-9DDC-4AE1-9B50-C98076E0AFF3}" type="presOf" srcId="{F40AE111-0FC5-4669-A647-4208DA72BE84}" destId="{39957306-0523-4419-ABAA-1F21BB1B42AA}" srcOrd="0" destOrd="1" presId="urn:microsoft.com/office/officeart/2005/8/layout/venn1"/>
    <dgm:cxn modelId="{168F76AA-41CF-4556-8926-436B195C3B92}" type="presOf" srcId="{9FCF78B1-7B3C-43FB-A0CF-E705933D6E06}" destId="{39957306-0523-4419-ABAA-1F21BB1B42AA}" srcOrd="0" destOrd="2" presId="urn:microsoft.com/office/officeart/2005/8/layout/venn1"/>
    <dgm:cxn modelId="{11C2F8B8-52BB-4DB6-A2DD-818A8485241F}" srcId="{8DE4C416-F05F-4469-88E4-1B8A5CFFAA6C}" destId="{7334866D-5789-4BB1-B4C4-A975FA56A26D}" srcOrd="0" destOrd="0" parTransId="{A732636A-BCB4-4080-87EE-60AEDA82F03B}" sibTransId="{35B61F35-07CB-4EB3-8784-C6AF747D1E1F}"/>
    <dgm:cxn modelId="{3A94D873-A772-477E-92BF-A769C898D654}" type="presParOf" srcId="{6281A8BA-6128-4678-8861-5FC3F5F8A619}" destId="{39957306-0523-4419-ABAA-1F21BB1B42AA}" srcOrd="0" destOrd="0" presId="urn:microsoft.com/office/officeart/2005/8/layout/venn1"/>
    <dgm:cxn modelId="{27DDAF19-5C0D-4832-9C18-B671EEFA98F0}" type="presParOf" srcId="{6281A8BA-6128-4678-8861-5FC3F5F8A619}" destId="{01F1E84F-5052-4629-BAE7-2CDE1BC1F40B}" srcOrd="1" destOrd="0" presId="urn:microsoft.com/office/officeart/2005/8/layout/venn1"/>
    <dgm:cxn modelId="{2D4AD7F7-2755-4B97-ADB3-2820816F88B1}" type="presParOf" srcId="{6281A8BA-6128-4678-8861-5FC3F5F8A619}" destId="{9842E90A-90B1-430C-8743-89C40C3F857F}" srcOrd="2" destOrd="0" presId="urn:microsoft.com/office/officeart/2005/8/layout/venn1"/>
    <dgm:cxn modelId="{4B092169-37EE-412B-87D0-0F39D5B8EE73}" type="presParOf" srcId="{6281A8BA-6128-4678-8861-5FC3F5F8A619}" destId="{01028AE1-3D5D-42D0-80EE-D2A64F96FA35}" srcOrd="3" destOrd="0" presId="urn:microsoft.com/office/officeart/2005/8/layout/venn1"/>
    <dgm:cxn modelId="{64286C12-AE1F-4B59-A8A1-39B267D60B11}" type="presParOf" srcId="{6281A8BA-6128-4678-8861-5FC3F5F8A619}" destId="{F2D8C9AA-04B4-40FD-926B-6A4180AF8455}" srcOrd="4" destOrd="0" presId="urn:microsoft.com/office/officeart/2005/8/layout/venn1"/>
    <dgm:cxn modelId="{08D365DE-C6E0-47F8-B134-A23E78473FCA}" type="presParOf" srcId="{6281A8BA-6128-4678-8861-5FC3F5F8A619}" destId="{F5583B0B-2406-427A-A923-2B5FC77E300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DD947B-3CDA-4252-BED9-F1BF4C05E7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A16BCD56-E1F8-42B0-85C1-162C94069085}">
      <dgm:prSet/>
      <dgm:spPr/>
      <dgm:t>
        <a:bodyPr/>
        <a:lstStyle/>
        <a:p>
          <a:r>
            <a:rPr lang="pt-BR"/>
            <a:t>API</a:t>
          </a:r>
          <a:endParaRPr lang="en-US"/>
        </a:p>
      </dgm:t>
    </dgm:pt>
    <dgm:pt modelId="{2A267092-284B-4664-A6EB-770EA7A05A6A}" type="parTrans" cxnId="{AC941A8A-2520-4377-944F-394B218749C7}">
      <dgm:prSet/>
      <dgm:spPr/>
      <dgm:t>
        <a:bodyPr/>
        <a:lstStyle/>
        <a:p>
          <a:endParaRPr lang="pt-BR"/>
        </a:p>
      </dgm:t>
    </dgm:pt>
    <dgm:pt modelId="{B0526703-333E-4F0F-9028-21595EFE9B37}" type="sibTrans" cxnId="{AC941A8A-2520-4377-944F-394B218749C7}">
      <dgm:prSet/>
      <dgm:spPr/>
      <dgm:t>
        <a:bodyPr/>
        <a:lstStyle/>
        <a:p>
          <a:endParaRPr lang="pt-BR"/>
        </a:p>
      </dgm:t>
    </dgm:pt>
    <dgm:pt modelId="{F703F87D-7A86-4F56-BA1B-B039068D689C}">
      <dgm:prSet/>
      <dgm:spPr/>
      <dgm:t>
        <a:bodyPr/>
        <a:lstStyle/>
        <a:p>
          <a:r>
            <a:rPr lang="pt-BR"/>
            <a:t>Request</a:t>
          </a:r>
          <a:endParaRPr lang="en-US"/>
        </a:p>
      </dgm:t>
    </dgm:pt>
    <dgm:pt modelId="{5E569B8E-6AC6-4614-9173-D953452B38D3}" type="parTrans" cxnId="{50DF8DEC-4CCF-40C0-8698-F8917F285C77}">
      <dgm:prSet/>
      <dgm:spPr/>
      <dgm:t>
        <a:bodyPr/>
        <a:lstStyle/>
        <a:p>
          <a:endParaRPr lang="pt-BR"/>
        </a:p>
      </dgm:t>
    </dgm:pt>
    <dgm:pt modelId="{63BCEC08-12C6-4AA5-A2E4-97152D32C533}" type="sibTrans" cxnId="{50DF8DEC-4CCF-40C0-8698-F8917F285C77}">
      <dgm:prSet/>
      <dgm:spPr/>
      <dgm:t>
        <a:bodyPr/>
        <a:lstStyle/>
        <a:p>
          <a:endParaRPr lang="pt-BR"/>
        </a:p>
      </dgm:t>
    </dgm:pt>
    <dgm:pt modelId="{DFB40DED-BB5F-4C13-BD20-16FE50108076}">
      <dgm:prSet/>
      <dgm:spPr/>
      <dgm:t>
        <a:bodyPr/>
        <a:lstStyle/>
        <a:p>
          <a:r>
            <a:rPr lang="pt-BR"/>
            <a:t>Response</a:t>
          </a:r>
          <a:endParaRPr lang="en-US"/>
        </a:p>
      </dgm:t>
    </dgm:pt>
    <dgm:pt modelId="{498140CB-DDE4-4B4A-ADB2-911427633D71}" type="parTrans" cxnId="{775C1B6C-567F-4A32-BF3B-D29614E3DCD7}">
      <dgm:prSet/>
      <dgm:spPr/>
      <dgm:t>
        <a:bodyPr/>
        <a:lstStyle/>
        <a:p>
          <a:endParaRPr lang="pt-BR"/>
        </a:p>
      </dgm:t>
    </dgm:pt>
    <dgm:pt modelId="{3C6FC6B6-D572-4534-B0DF-1F2D81F2D40E}" type="sibTrans" cxnId="{775C1B6C-567F-4A32-BF3B-D29614E3DCD7}">
      <dgm:prSet/>
      <dgm:spPr/>
      <dgm:t>
        <a:bodyPr/>
        <a:lstStyle/>
        <a:p>
          <a:endParaRPr lang="pt-BR"/>
        </a:p>
      </dgm:t>
    </dgm:pt>
    <dgm:pt modelId="{CD386A39-81A2-4749-A7FD-02A56F512B2E}" type="pres">
      <dgm:prSet presAssocID="{08DD947B-3CDA-4252-BED9-F1BF4C05E7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F6A8E73-E34F-400A-BE26-CFAE2303C1B9}" type="pres">
      <dgm:prSet presAssocID="{A16BCD56-E1F8-42B0-85C1-162C94069085}" presName="hierRoot1" presStyleCnt="0">
        <dgm:presLayoutVars>
          <dgm:hierBranch val="init"/>
        </dgm:presLayoutVars>
      </dgm:prSet>
      <dgm:spPr/>
    </dgm:pt>
    <dgm:pt modelId="{1C064A8B-A1CD-49EB-ACD1-65E0D5B012AB}" type="pres">
      <dgm:prSet presAssocID="{A16BCD56-E1F8-42B0-85C1-162C94069085}" presName="rootComposite1" presStyleCnt="0"/>
      <dgm:spPr/>
    </dgm:pt>
    <dgm:pt modelId="{AD0AF02C-B163-4F06-AF1E-0C2BD9F7380D}" type="pres">
      <dgm:prSet presAssocID="{A16BCD56-E1F8-42B0-85C1-162C94069085}" presName="rootText1" presStyleLbl="node0" presStyleIdx="0" presStyleCnt="1" custLinFactNeighborY="-67770">
        <dgm:presLayoutVars>
          <dgm:chPref val="3"/>
        </dgm:presLayoutVars>
      </dgm:prSet>
      <dgm:spPr/>
    </dgm:pt>
    <dgm:pt modelId="{1562B31E-3608-4EF5-8FCE-655FC11F5EED}" type="pres">
      <dgm:prSet presAssocID="{A16BCD56-E1F8-42B0-85C1-162C94069085}" presName="rootConnector1" presStyleLbl="node1" presStyleIdx="0" presStyleCnt="0"/>
      <dgm:spPr/>
    </dgm:pt>
    <dgm:pt modelId="{DD774D90-8651-49C2-BDAA-EB25EDBF9800}" type="pres">
      <dgm:prSet presAssocID="{A16BCD56-E1F8-42B0-85C1-162C94069085}" presName="hierChild2" presStyleCnt="0"/>
      <dgm:spPr/>
    </dgm:pt>
    <dgm:pt modelId="{86613907-7354-401A-AA9C-ABC395D41DEA}" type="pres">
      <dgm:prSet presAssocID="{5E569B8E-6AC6-4614-9173-D953452B38D3}" presName="Name37" presStyleLbl="parChTrans1D2" presStyleIdx="0" presStyleCnt="2"/>
      <dgm:spPr/>
    </dgm:pt>
    <dgm:pt modelId="{40862F57-1D2D-4E69-941D-D35FDD64EE2D}" type="pres">
      <dgm:prSet presAssocID="{F703F87D-7A86-4F56-BA1B-B039068D689C}" presName="hierRoot2" presStyleCnt="0">
        <dgm:presLayoutVars>
          <dgm:hierBranch val="init"/>
        </dgm:presLayoutVars>
      </dgm:prSet>
      <dgm:spPr/>
    </dgm:pt>
    <dgm:pt modelId="{9BAF5765-98E1-4978-965E-B2CED112BD14}" type="pres">
      <dgm:prSet presAssocID="{F703F87D-7A86-4F56-BA1B-B039068D689C}" presName="rootComposite" presStyleCnt="0"/>
      <dgm:spPr/>
    </dgm:pt>
    <dgm:pt modelId="{D3608CDF-B335-4371-A103-85BE9DE7E5C3}" type="pres">
      <dgm:prSet presAssocID="{F703F87D-7A86-4F56-BA1B-B039068D689C}" presName="rootText" presStyleLbl="node2" presStyleIdx="0" presStyleCnt="2">
        <dgm:presLayoutVars>
          <dgm:chPref val="3"/>
        </dgm:presLayoutVars>
      </dgm:prSet>
      <dgm:spPr/>
    </dgm:pt>
    <dgm:pt modelId="{9ED0F60B-2C56-4340-8102-67358E3F8ACC}" type="pres">
      <dgm:prSet presAssocID="{F703F87D-7A86-4F56-BA1B-B039068D689C}" presName="rootConnector" presStyleLbl="node2" presStyleIdx="0" presStyleCnt="2"/>
      <dgm:spPr/>
    </dgm:pt>
    <dgm:pt modelId="{1E908BCB-519E-4744-A220-3FB8B58CDAB4}" type="pres">
      <dgm:prSet presAssocID="{F703F87D-7A86-4F56-BA1B-B039068D689C}" presName="hierChild4" presStyleCnt="0"/>
      <dgm:spPr/>
    </dgm:pt>
    <dgm:pt modelId="{6BF016C6-0A70-488C-B127-455308C8C7A7}" type="pres">
      <dgm:prSet presAssocID="{F703F87D-7A86-4F56-BA1B-B039068D689C}" presName="hierChild5" presStyleCnt="0"/>
      <dgm:spPr/>
    </dgm:pt>
    <dgm:pt modelId="{4ECCB0BB-D511-42BC-9216-47E372F9163D}" type="pres">
      <dgm:prSet presAssocID="{498140CB-DDE4-4B4A-ADB2-911427633D71}" presName="Name37" presStyleLbl="parChTrans1D2" presStyleIdx="1" presStyleCnt="2"/>
      <dgm:spPr/>
    </dgm:pt>
    <dgm:pt modelId="{357DB986-6D4F-4964-BCA8-AE3C541A5BF8}" type="pres">
      <dgm:prSet presAssocID="{DFB40DED-BB5F-4C13-BD20-16FE50108076}" presName="hierRoot2" presStyleCnt="0">
        <dgm:presLayoutVars>
          <dgm:hierBranch val="init"/>
        </dgm:presLayoutVars>
      </dgm:prSet>
      <dgm:spPr/>
    </dgm:pt>
    <dgm:pt modelId="{892DC40A-60A0-49D5-9794-91E94E8028FD}" type="pres">
      <dgm:prSet presAssocID="{DFB40DED-BB5F-4C13-BD20-16FE50108076}" presName="rootComposite" presStyleCnt="0"/>
      <dgm:spPr/>
    </dgm:pt>
    <dgm:pt modelId="{3A22727D-7787-42DE-94C0-3BC882770A45}" type="pres">
      <dgm:prSet presAssocID="{DFB40DED-BB5F-4C13-BD20-16FE50108076}" presName="rootText" presStyleLbl="node2" presStyleIdx="1" presStyleCnt="2">
        <dgm:presLayoutVars>
          <dgm:chPref val="3"/>
        </dgm:presLayoutVars>
      </dgm:prSet>
      <dgm:spPr/>
    </dgm:pt>
    <dgm:pt modelId="{8BA8491B-C212-4550-A856-ED7A6FDF6CC5}" type="pres">
      <dgm:prSet presAssocID="{DFB40DED-BB5F-4C13-BD20-16FE50108076}" presName="rootConnector" presStyleLbl="node2" presStyleIdx="1" presStyleCnt="2"/>
      <dgm:spPr/>
    </dgm:pt>
    <dgm:pt modelId="{E7AD5FFF-D384-4D68-937C-4BFA91D8870A}" type="pres">
      <dgm:prSet presAssocID="{DFB40DED-BB5F-4C13-BD20-16FE50108076}" presName="hierChild4" presStyleCnt="0"/>
      <dgm:spPr/>
    </dgm:pt>
    <dgm:pt modelId="{FF46F507-062C-4B43-B991-657624727305}" type="pres">
      <dgm:prSet presAssocID="{DFB40DED-BB5F-4C13-BD20-16FE50108076}" presName="hierChild5" presStyleCnt="0"/>
      <dgm:spPr/>
    </dgm:pt>
    <dgm:pt modelId="{D10D12D6-8733-4E13-8DE7-36D3B440D147}" type="pres">
      <dgm:prSet presAssocID="{A16BCD56-E1F8-42B0-85C1-162C94069085}" presName="hierChild3" presStyleCnt="0"/>
      <dgm:spPr/>
    </dgm:pt>
  </dgm:ptLst>
  <dgm:cxnLst>
    <dgm:cxn modelId="{85E7A327-5478-4D9C-A500-CA20FF2FDFF5}" type="presOf" srcId="{DFB40DED-BB5F-4C13-BD20-16FE50108076}" destId="{3A22727D-7787-42DE-94C0-3BC882770A45}" srcOrd="0" destOrd="0" presId="urn:microsoft.com/office/officeart/2005/8/layout/orgChart1"/>
    <dgm:cxn modelId="{1533914A-9820-435F-9DB4-96FB6716A422}" type="presOf" srcId="{5E569B8E-6AC6-4614-9173-D953452B38D3}" destId="{86613907-7354-401A-AA9C-ABC395D41DEA}" srcOrd="0" destOrd="0" presId="urn:microsoft.com/office/officeart/2005/8/layout/orgChart1"/>
    <dgm:cxn modelId="{775C1B6C-567F-4A32-BF3B-D29614E3DCD7}" srcId="{A16BCD56-E1F8-42B0-85C1-162C94069085}" destId="{DFB40DED-BB5F-4C13-BD20-16FE50108076}" srcOrd="1" destOrd="0" parTransId="{498140CB-DDE4-4B4A-ADB2-911427633D71}" sibTransId="{3C6FC6B6-D572-4534-B0DF-1F2D81F2D40E}"/>
    <dgm:cxn modelId="{BDD0A57B-09F7-4B9A-A498-2630D8DA7281}" type="presOf" srcId="{A16BCD56-E1F8-42B0-85C1-162C94069085}" destId="{AD0AF02C-B163-4F06-AF1E-0C2BD9F7380D}" srcOrd="0" destOrd="0" presId="urn:microsoft.com/office/officeart/2005/8/layout/orgChart1"/>
    <dgm:cxn modelId="{AC941A8A-2520-4377-944F-394B218749C7}" srcId="{08DD947B-3CDA-4252-BED9-F1BF4C05E776}" destId="{A16BCD56-E1F8-42B0-85C1-162C94069085}" srcOrd="0" destOrd="0" parTransId="{2A267092-284B-4664-A6EB-770EA7A05A6A}" sibTransId="{B0526703-333E-4F0F-9028-21595EFE9B37}"/>
    <dgm:cxn modelId="{2721F4AD-C9A1-43C3-AFC3-5F39983236E1}" type="presOf" srcId="{DFB40DED-BB5F-4C13-BD20-16FE50108076}" destId="{8BA8491B-C212-4550-A856-ED7A6FDF6CC5}" srcOrd="1" destOrd="0" presId="urn:microsoft.com/office/officeart/2005/8/layout/orgChart1"/>
    <dgm:cxn modelId="{D428F2C2-0C34-451D-8E06-C39A2C61C299}" type="presOf" srcId="{08DD947B-3CDA-4252-BED9-F1BF4C05E776}" destId="{CD386A39-81A2-4749-A7FD-02A56F512B2E}" srcOrd="0" destOrd="0" presId="urn:microsoft.com/office/officeart/2005/8/layout/orgChart1"/>
    <dgm:cxn modelId="{01EC47D2-BEC5-4ABC-BC26-79AB190BDB63}" type="presOf" srcId="{F703F87D-7A86-4F56-BA1B-B039068D689C}" destId="{D3608CDF-B335-4371-A103-85BE9DE7E5C3}" srcOrd="0" destOrd="0" presId="urn:microsoft.com/office/officeart/2005/8/layout/orgChart1"/>
    <dgm:cxn modelId="{5DD731E6-7F7C-4EA2-B737-87195738A5D2}" type="presOf" srcId="{498140CB-DDE4-4B4A-ADB2-911427633D71}" destId="{4ECCB0BB-D511-42BC-9216-47E372F9163D}" srcOrd="0" destOrd="0" presId="urn:microsoft.com/office/officeart/2005/8/layout/orgChart1"/>
    <dgm:cxn modelId="{50DF8DEC-4CCF-40C0-8698-F8917F285C77}" srcId="{A16BCD56-E1F8-42B0-85C1-162C94069085}" destId="{F703F87D-7A86-4F56-BA1B-B039068D689C}" srcOrd="0" destOrd="0" parTransId="{5E569B8E-6AC6-4614-9173-D953452B38D3}" sibTransId="{63BCEC08-12C6-4AA5-A2E4-97152D32C533}"/>
    <dgm:cxn modelId="{FBCD59ED-0093-4318-BCA8-A97D64879C31}" type="presOf" srcId="{F703F87D-7A86-4F56-BA1B-B039068D689C}" destId="{9ED0F60B-2C56-4340-8102-67358E3F8ACC}" srcOrd="1" destOrd="0" presId="urn:microsoft.com/office/officeart/2005/8/layout/orgChart1"/>
    <dgm:cxn modelId="{176587EF-EBA7-467A-BD5D-2379DCE9D062}" type="presOf" srcId="{A16BCD56-E1F8-42B0-85C1-162C94069085}" destId="{1562B31E-3608-4EF5-8FCE-655FC11F5EED}" srcOrd="1" destOrd="0" presId="urn:microsoft.com/office/officeart/2005/8/layout/orgChart1"/>
    <dgm:cxn modelId="{DDCF4685-EB84-4E5D-BA43-E94006528D21}" type="presParOf" srcId="{CD386A39-81A2-4749-A7FD-02A56F512B2E}" destId="{8F6A8E73-E34F-400A-BE26-CFAE2303C1B9}" srcOrd="0" destOrd="0" presId="urn:microsoft.com/office/officeart/2005/8/layout/orgChart1"/>
    <dgm:cxn modelId="{A6662ED6-E499-4A63-BFE3-7083DE018079}" type="presParOf" srcId="{8F6A8E73-E34F-400A-BE26-CFAE2303C1B9}" destId="{1C064A8B-A1CD-49EB-ACD1-65E0D5B012AB}" srcOrd="0" destOrd="0" presId="urn:microsoft.com/office/officeart/2005/8/layout/orgChart1"/>
    <dgm:cxn modelId="{0E31E9D0-E2A4-4B52-A69B-1FD656655E64}" type="presParOf" srcId="{1C064A8B-A1CD-49EB-ACD1-65E0D5B012AB}" destId="{AD0AF02C-B163-4F06-AF1E-0C2BD9F7380D}" srcOrd="0" destOrd="0" presId="urn:microsoft.com/office/officeart/2005/8/layout/orgChart1"/>
    <dgm:cxn modelId="{42DC553C-40E3-41CC-9386-8A49376AFEE1}" type="presParOf" srcId="{1C064A8B-A1CD-49EB-ACD1-65E0D5B012AB}" destId="{1562B31E-3608-4EF5-8FCE-655FC11F5EED}" srcOrd="1" destOrd="0" presId="urn:microsoft.com/office/officeart/2005/8/layout/orgChart1"/>
    <dgm:cxn modelId="{47BAEEB9-D078-4474-91C4-926BA5C648DA}" type="presParOf" srcId="{8F6A8E73-E34F-400A-BE26-CFAE2303C1B9}" destId="{DD774D90-8651-49C2-BDAA-EB25EDBF9800}" srcOrd="1" destOrd="0" presId="urn:microsoft.com/office/officeart/2005/8/layout/orgChart1"/>
    <dgm:cxn modelId="{6BF4B9D7-6C4D-4127-946C-F0DFCBF4C489}" type="presParOf" srcId="{DD774D90-8651-49C2-BDAA-EB25EDBF9800}" destId="{86613907-7354-401A-AA9C-ABC395D41DEA}" srcOrd="0" destOrd="0" presId="urn:microsoft.com/office/officeart/2005/8/layout/orgChart1"/>
    <dgm:cxn modelId="{D5558B21-427E-4497-9E3C-90D456EC2CB5}" type="presParOf" srcId="{DD774D90-8651-49C2-BDAA-EB25EDBF9800}" destId="{40862F57-1D2D-4E69-941D-D35FDD64EE2D}" srcOrd="1" destOrd="0" presId="urn:microsoft.com/office/officeart/2005/8/layout/orgChart1"/>
    <dgm:cxn modelId="{2D71B11C-B70E-48C6-904E-3CD82EB6672E}" type="presParOf" srcId="{40862F57-1D2D-4E69-941D-D35FDD64EE2D}" destId="{9BAF5765-98E1-4978-965E-B2CED112BD14}" srcOrd="0" destOrd="0" presId="urn:microsoft.com/office/officeart/2005/8/layout/orgChart1"/>
    <dgm:cxn modelId="{2A93E2B8-4839-4953-B2BE-F0BFC10C5294}" type="presParOf" srcId="{9BAF5765-98E1-4978-965E-B2CED112BD14}" destId="{D3608CDF-B335-4371-A103-85BE9DE7E5C3}" srcOrd="0" destOrd="0" presId="urn:microsoft.com/office/officeart/2005/8/layout/orgChart1"/>
    <dgm:cxn modelId="{686552FA-E000-4408-8704-EFF1A1FDA76E}" type="presParOf" srcId="{9BAF5765-98E1-4978-965E-B2CED112BD14}" destId="{9ED0F60B-2C56-4340-8102-67358E3F8ACC}" srcOrd="1" destOrd="0" presId="urn:microsoft.com/office/officeart/2005/8/layout/orgChart1"/>
    <dgm:cxn modelId="{C308125B-3340-4583-8109-8D244F9F998C}" type="presParOf" srcId="{40862F57-1D2D-4E69-941D-D35FDD64EE2D}" destId="{1E908BCB-519E-4744-A220-3FB8B58CDAB4}" srcOrd="1" destOrd="0" presId="urn:microsoft.com/office/officeart/2005/8/layout/orgChart1"/>
    <dgm:cxn modelId="{8D6DF683-C6E4-4634-A22C-61F398A509A3}" type="presParOf" srcId="{40862F57-1D2D-4E69-941D-D35FDD64EE2D}" destId="{6BF016C6-0A70-488C-B127-455308C8C7A7}" srcOrd="2" destOrd="0" presId="urn:microsoft.com/office/officeart/2005/8/layout/orgChart1"/>
    <dgm:cxn modelId="{C2455AB5-C2FD-4EAD-A371-2BA5C27547BD}" type="presParOf" srcId="{DD774D90-8651-49C2-BDAA-EB25EDBF9800}" destId="{4ECCB0BB-D511-42BC-9216-47E372F9163D}" srcOrd="2" destOrd="0" presId="urn:microsoft.com/office/officeart/2005/8/layout/orgChart1"/>
    <dgm:cxn modelId="{946B53B0-5527-4782-BCA9-6090ED3EC864}" type="presParOf" srcId="{DD774D90-8651-49C2-BDAA-EB25EDBF9800}" destId="{357DB986-6D4F-4964-BCA8-AE3C541A5BF8}" srcOrd="3" destOrd="0" presId="urn:microsoft.com/office/officeart/2005/8/layout/orgChart1"/>
    <dgm:cxn modelId="{846BDC00-97C3-414E-B752-4A9979A0BF8E}" type="presParOf" srcId="{357DB986-6D4F-4964-BCA8-AE3C541A5BF8}" destId="{892DC40A-60A0-49D5-9794-91E94E8028FD}" srcOrd="0" destOrd="0" presId="urn:microsoft.com/office/officeart/2005/8/layout/orgChart1"/>
    <dgm:cxn modelId="{C795C9D7-EE54-4869-9072-B7BF9B3864D5}" type="presParOf" srcId="{892DC40A-60A0-49D5-9794-91E94E8028FD}" destId="{3A22727D-7787-42DE-94C0-3BC882770A45}" srcOrd="0" destOrd="0" presId="urn:microsoft.com/office/officeart/2005/8/layout/orgChart1"/>
    <dgm:cxn modelId="{16A8BC94-D7BA-4795-8415-6580FA5D7C33}" type="presParOf" srcId="{892DC40A-60A0-49D5-9794-91E94E8028FD}" destId="{8BA8491B-C212-4550-A856-ED7A6FDF6CC5}" srcOrd="1" destOrd="0" presId="urn:microsoft.com/office/officeart/2005/8/layout/orgChart1"/>
    <dgm:cxn modelId="{DEA2E00E-96EA-4EB8-BCDE-604EEEBC9284}" type="presParOf" srcId="{357DB986-6D4F-4964-BCA8-AE3C541A5BF8}" destId="{E7AD5FFF-D384-4D68-937C-4BFA91D8870A}" srcOrd="1" destOrd="0" presId="urn:microsoft.com/office/officeart/2005/8/layout/orgChart1"/>
    <dgm:cxn modelId="{82D60029-9AFC-40E5-9CD1-C9854DEF168E}" type="presParOf" srcId="{357DB986-6D4F-4964-BCA8-AE3C541A5BF8}" destId="{FF46F507-062C-4B43-B991-657624727305}" srcOrd="2" destOrd="0" presId="urn:microsoft.com/office/officeart/2005/8/layout/orgChart1"/>
    <dgm:cxn modelId="{7A063E77-5167-424D-AE2B-C0F8919B4CBF}" type="presParOf" srcId="{8F6A8E73-E34F-400A-BE26-CFAE2303C1B9}" destId="{D10D12D6-8733-4E13-8DE7-36D3B440D14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ACAB39-7158-4FCD-ADA5-3FC769518C1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E11EF29-28D2-4721-AA75-D9B1E0E7CF40}">
      <dgm:prSet/>
      <dgm:spPr/>
      <dgm:t>
        <a:bodyPr/>
        <a:lstStyle/>
        <a:p>
          <a:r>
            <a:rPr lang="pt-BR" dirty="0"/>
            <a:t>Publish/Subscribe</a:t>
          </a:r>
          <a:endParaRPr lang="en-US" dirty="0"/>
        </a:p>
      </dgm:t>
    </dgm:pt>
    <dgm:pt modelId="{075C3E00-859F-4AA9-A8F2-D426C2731EEA}" type="parTrans" cxnId="{A96EFCC3-3D1D-44F9-86E6-89C0261FA6D8}">
      <dgm:prSet/>
      <dgm:spPr/>
      <dgm:t>
        <a:bodyPr/>
        <a:lstStyle/>
        <a:p>
          <a:endParaRPr lang="pt-BR"/>
        </a:p>
      </dgm:t>
    </dgm:pt>
    <dgm:pt modelId="{E4372289-BFD1-416C-8164-83CDCE8DD5D6}" type="sibTrans" cxnId="{A96EFCC3-3D1D-44F9-86E6-89C0261FA6D8}">
      <dgm:prSet/>
      <dgm:spPr/>
      <dgm:t>
        <a:bodyPr/>
        <a:lstStyle/>
        <a:p>
          <a:endParaRPr lang="pt-BR"/>
        </a:p>
      </dgm:t>
    </dgm:pt>
    <dgm:pt modelId="{8445703F-82FC-47DD-96A8-B3CA007D1C0B}">
      <dgm:prSet/>
      <dgm:spPr/>
      <dgm:t>
        <a:bodyPr/>
        <a:lstStyle/>
        <a:p>
          <a:r>
            <a:rPr lang="pt-BR" dirty="0"/>
            <a:t>Event-Driven</a:t>
          </a:r>
          <a:endParaRPr lang="en-US" dirty="0"/>
        </a:p>
      </dgm:t>
    </dgm:pt>
    <dgm:pt modelId="{CF29A375-CE51-4BB6-8D98-7EA4F2D056A1}" type="parTrans" cxnId="{B6CD637B-2ECF-474D-B928-696D69198EF4}">
      <dgm:prSet/>
      <dgm:spPr/>
      <dgm:t>
        <a:bodyPr/>
        <a:lstStyle/>
        <a:p>
          <a:endParaRPr lang="pt-BR"/>
        </a:p>
      </dgm:t>
    </dgm:pt>
    <dgm:pt modelId="{B6D5C45A-F18D-45AB-9222-75BDE915F2A3}" type="sibTrans" cxnId="{B6CD637B-2ECF-474D-B928-696D69198EF4}">
      <dgm:prSet/>
      <dgm:spPr/>
      <dgm:t>
        <a:bodyPr/>
        <a:lstStyle/>
        <a:p>
          <a:endParaRPr lang="pt-BR"/>
        </a:p>
      </dgm:t>
    </dgm:pt>
    <dgm:pt modelId="{20881A25-3C67-4ADC-9061-1C55D4141F7E}">
      <dgm:prSet/>
      <dgm:spPr/>
      <dgm:t>
        <a:bodyPr/>
        <a:lstStyle/>
        <a:p>
          <a:r>
            <a:rPr lang="en-US" dirty="0" err="1"/>
            <a:t>Tópicos</a:t>
          </a:r>
          <a:endParaRPr lang="en-US" dirty="0"/>
        </a:p>
      </dgm:t>
    </dgm:pt>
    <dgm:pt modelId="{C7F5D471-1CD3-4469-81EE-4A796709948D}" type="parTrans" cxnId="{71725C74-BB46-446E-BEA0-EC2F3D0E4E54}">
      <dgm:prSet/>
      <dgm:spPr/>
      <dgm:t>
        <a:bodyPr/>
        <a:lstStyle/>
        <a:p>
          <a:endParaRPr lang="pt-BR"/>
        </a:p>
      </dgm:t>
    </dgm:pt>
    <dgm:pt modelId="{6BB887DC-45F0-4D6E-9656-CBC082888243}" type="sibTrans" cxnId="{71725C74-BB46-446E-BEA0-EC2F3D0E4E54}">
      <dgm:prSet/>
      <dgm:spPr/>
      <dgm:t>
        <a:bodyPr/>
        <a:lstStyle/>
        <a:p>
          <a:endParaRPr lang="pt-BR"/>
        </a:p>
      </dgm:t>
    </dgm:pt>
    <dgm:pt modelId="{0159BC1F-EC65-4ED2-A693-6A4610337B4B}">
      <dgm:prSet/>
      <dgm:spPr/>
      <dgm:t>
        <a:bodyPr/>
        <a:lstStyle/>
        <a:p>
          <a:r>
            <a:rPr lang="en-US" dirty="0"/>
            <a:t>Broker</a:t>
          </a:r>
        </a:p>
      </dgm:t>
    </dgm:pt>
    <dgm:pt modelId="{E1155148-A840-49FF-8491-C32611EEDA99}" type="parTrans" cxnId="{671D0235-8C60-4E48-9D3F-7E4E857B1F12}">
      <dgm:prSet/>
      <dgm:spPr/>
      <dgm:t>
        <a:bodyPr/>
        <a:lstStyle/>
        <a:p>
          <a:endParaRPr lang="pt-BR"/>
        </a:p>
      </dgm:t>
    </dgm:pt>
    <dgm:pt modelId="{392E03CD-D62E-45A5-8ABC-7D914F19A4C5}" type="sibTrans" cxnId="{671D0235-8C60-4E48-9D3F-7E4E857B1F12}">
      <dgm:prSet/>
      <dgm:spPr/>
      <dgm:t>
        <a:bodyPr/>
        <a:lstStyle/>
        <a:p>
          <a:endParaRPr lang="pt-BR"/>
        </a:p>
      </dgm:t>
    </dgm:pt>
    <dgm:pt modelId="{D326AE14-0389-4E0D-A704-A89C09FE5996}" type="pres">
      <dgm:prSet presAssocID="{77ACAB39-7158-4FCD-ADA5-3FC769518C1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2D3E62-B010-451A-B8B5-DEFA47C12D22}" type="pres">
      <dgm:prSet presAssocID="{BE11EF29-28D2-4721-AA75-D9B1E0E7CF40}" presName="hierRoot1" presStyleCnt="0">
        <dgm:presLayoutVars>
          <dgm:hierBranch val="init"/>
        </dgm:presLayoutVars>
      </dgm:prSet>
      <dgm:spPr/>
    </dgm:pt>
    <dgm:pt modelId="{C0C3C0DD-1D20-479E-B896-EAF6CD08BBD8}" type="pres">
      <dgm:prSet presAssocID="{BE11EF29-28D2-4721-AA75-D9B1E0E7CF40}" presName="rootComposite1" presStyleCnt="0"/>
      <dgm:spPr/>
    </dgm:pt>
    <dgm:pt modelId="{7D215025-FDAD-45BA-A9D4-0CAB6B79CE3D}" type="pres">
      <dgm:prSet presAssocID="{BE11EF29-28D2-4721-AA75-D9B1E0E7CF40}" presName="rootText1" presStyleLbl="node0" presStyleIdx="0" presStyleCnt="1" custScaleX="208018" custLinFactY="-32403" custLinFactNeighborX="1" custLinFactNeighborY="-100000">
        <dgm:presLayoutVars>
          <dgm:chPref val="3"/>
        </dgm:presLayoutVars>
      </dgm:prSet>
      <dgm:spPr/>
    </dgm:pt>
    <dgm:pt modelId="{56EA8191-467A-491C-A6B3-C821FEC709A7}" type="pres">
      <dgm:prSet presAssocID="{BE11EF29-28D2-4721-AA75-D9B1E0E7CF40}" presName="rootConnector1" presStyleLbl="node1" presStyleIdx="0" presStyleCnt="0"/>
      <dgm:spPr/>
    </dgm:pt>
    <dgm:pt modelId="{9F3F60BD-921A-4D14-8818-207FB91C1A9E}" type="pres">
      <dgm:prSet presAssocID="{BE11EF29-28D2-4721-AA75-D9B1E0E7CF40}" presName="hierChild2" presStyleCnt="0"/>
      <dgm:spPr/>
    </dgm:pt>
    <dgm:pt modelId="{8D6B8985-5918-4AD0-88BB-EAD23B502E8B}" type="pres">
      <dgm:prSet presAssocID="{CF29A375-CE51-4BB6-8D98-7EA4F2D056A1}" presName="Name37" presStyleLbl="parChTrans1D2" presStyleIdx="0" presStyleCnt="3"/>
      <dgm:spPr/>
    </dgm:pt>
    <dgm:pt modelId="{919E3CAC-C058-4139-B593-C1663623293C}" type="pres">
      <dgm:prSet presAssocID="{8445703F-82FC-47DD-96A8-B3CA007D1C0B}" presName="hierRoot2" presStyleCnt="0">
        <dgm:presLayoutVars>
          <dgm:hierBranch val="init"/>
        </dgm:presLayoutVars>
      </dgm:prSet>
      <dgm:spPr/>
    </dgm:pt>
    <dgm:pt modelId="{B2721D48-C0E1-4F61-8A6D-332EB9E9CA71}" type="pres">
      <dgm:prSet presAssocID="{8445703F-82FC-47DD-96A8-B3CA007D1C0B}" presName="rootComposite" presStyleCnt="0"/>
      <dgm:spPr/>
    </dgm:pt>
    <dgm:pt modelId="{1056964C-324F-427F-A385-932DD84E2630}" type="pres">
      <dgm:prSet presAssocID="{8445703F-82FC-47DD-96A8-B3CA007D1C0B}" presName="rootText" presStyleLbl="node2" presStyleIdx="0" presStyleCnt="3">
        <dgm:presLayoutVars>
          <dgm:chPref val="3"/>
        </dgm:presLayoutVars>
      </dgm:prSet>
      <dgm:spPr/>
    </dgm:pt>
    <dgm:pt modelId="{A638FA58-BE3B-4ECB-AA44-D834DAB0E9E9}" type="pres">
      <dgm:prSet presAssocID="{8445703F-82FC-47DD-96A8-B3CA007D1C0B}" presName="rootConnector" presStyleLbl="node2" presStyleIdx="0" presStyleCnt="3"/>
      <dgm:spPr/>
    </dgm:pt>
    <dgm:pt modelId="{AF3F5646-58ED-4C65-A511-EDB1B9ECE1F3}" type="pres">
      <dgm:prSet presAssocID="{8445703F-82FC-47DD-96A8-B3CA007D1C0B}" presName="hierChild4" presStyleCnt="0"/>
      <dgm:spPr/>
    </dgm:pt>
    <dgm:pt modelId="{1D164F0D-4607-487F-B339-2820CED7FB64}" type="pres">
      <dgm:prSet presAssocID="{8445703F-82FC-47DD-96A8-B3CA007D1C0B}" presName="hierChild5" presStyleCnt="0"/>
      <dgm:spPr/>
    </dgm:pt>
    <dgm:pt modelId="{3F202C83-7E3A-4E3C-BE09-506857D22EE5}" type="pres">
      <dgm:prSet presAssocID="{C7F5D471-1CD3-4469-81EE-4A796709948D}" presName="Name37" presStyleLbl="parChTrans1D2" presStyleIdx="1" presStyleCnt="3"/>
      <dgm:spPr/>
    </dgm:pt>
    <dgm:pt modelId="{990C8EBC-E246-4187-8932-8ED20F70045D}" type="pres">
      <dgm:prSet presAssocID="{20881A25-3C67-4ADC-9061-1C55D4141F7E}" presName="hierRoot2" presStyleCnt="0">
        <dgm:presLayoutVars>
          <dgm:hierBranch val="init"/>
        </dgm:presLayoutVars>
      </dgm:prSet>
      <dgm:spPr/>
    </dgm:pt>
    <dgm:pt modelId="{524CD7C0-D878-4F3B-90BA-D5DA5DD12214}" type="pres">
      <dgm:prSet presAssocID="{20881A25-3C67-4ADC-9061-1C55D4141F7E}" presName="rootComposite" presStyleCnt="0"/>
      <dgm:spPr/>
    </dgm:pt>
    <dgm:pt modelId="{3CF0FD26-31DE-4E2E-9BB8-E52F7834E80D}" type="pres">
      <dgm:prSet presAssocID="{20881A25-3C67-4ADC-9061-1C55D4141F7E}" presName="rootText" presStyleLbl="node2" presStyleIdx="1" presStyleCnt="3" custLinFactY="946" custLinFactNeighborY="100000">
        <dgm:presLayoutVars>
          <dgm:chPref val="3"/>
        </dgm:presLayoutVars>
      </dgm:prSet>
      <dgm:spPr/>
    </dgm:pt>
    <dgm:pt modelId="{E3C7145C-6CCD-4EAC-A56E-2D30869B6D32}" type="pres">
      <dgm:prSet presAssocID="{20881A25-3C67-4ADC-9061-1C55D4141F7E}" presName="rootConnector" presStyleLbl="node2" presStyleIdx="1" presStyleCnt="3"/>
      <dgm:spPr/>
    </dgm:pt>
    <dgm:pt modelId="{B3257335-CCDF-4705-9D98-0A8E5368E936}" type="pres">
      <dgm:prSet presAssocID="{20881A25-3C67-4ADC-9061-1C55D4141F7E}" presName="hierChild4" presStyleCnt="0"/>
      <dgm:spPr/>
    </dgm:pt>
    <dgm:pt modelId="{7BE61FB0-FDEE-46FF-A10E-AA19D0413169}" type="pres">
      <dgm:prSet presAssocID="{20881A25-3C67-4ADC-9061-1C55D4141F7E}" presName="hierChild5" presStyleCnt="0"/>
      <dgm:spPr/>
    </dgm:pt>
    <dgm:pt modelId="{AA0195AF-123A-45C3-A932-0D80E09A4FE3}" type="pres">
      <dgm:prSet presAssocID="{E1155148-A840-49FF-8491-C32611EEDA99}" presName="Name37" presStyleLbl="parChTrans1D2" presStyleIdx="2" presStyleCnt="3"/>
      <dgm:spPr/>
    </dgm:pt>
    <dgm:pt modelId="{0AD82045-EC9F-4023-9D18-B8B0FE0C394C}" type="pres">
      <dgm:prSet presAssocID="{0159BC1F-EC65-4ED2-A693-6A4610337B4B}" presName="hierRoot2" presStyleCnt="0">
        <dgm:presLayoutVars>
          <dgm:hierBranch val="init"/>
        </dgm:presLayoutVars>
      </dgm:prSet>
      <dgm:spPr/>
    </dgm:pt>
    <dgm:pt modelId="{53E53CA5-EEC1-4DB1-B6C3-1903327CC464}" type="pres">
      <dgm:prSet presAssocID="{0159BC1F-EC65-4ED2-A693-6A4610337B4B}" presName="rootComposite" presStyleCnt="0"/>
      <dgm:spPr/>
    </dgm:pt>
    <dgm:pt modelId="{1666DF5E-98E4-4DB5-9F03-3B693A392097}" type="pres">
      <dgm:prSet presAssocID="{0159BC1F-EC65-4ED2-A693-6A4610337B4B}" presName="rootText" presStyleLbl="node2" presStyleIdx="2" presStyleCnt="3">
        <dgm:presLayoutVars>
          <dgm:chPref val="3"/>
        </dgm:presLayoutVars>
      </dgm:prSet>
      <dgm:spPr/>
    </dgm:pt>
    <dgm:pt modelId="{9CBB3AC0-3721-4DB3-AE8D-40CE0CF29156}" type="pres">
      <dgm:prSet presAssocID="{0159BC1F-EC65-4ED2-A693-6A4610337B4B}" presName="rootConnector" presStyleLbl="node2" presStyleIdx="2" presStyleCnt="3"/>
      <dgm:spPr/>
    </dgm:pt>
    <dgm:pt modelId="{82676304-0D08-481C-B1D1-A9890F3C6F6F}" type="pres">
      <dgm:prSet presAssocID="{0159BC1F-EC65-4ED2-A693-6A4610337B4B}" presName="hierChild4" presStyleCnt="0"/>
      <dgm:spPr/>
    </dgm:pt>
    <dgm:pt modelId="{8AA785DE-A4F7-48EC-8858-8EE58B156B91}" type="pres">
      <dgm:prSet presAssocID="{0159BC1F-EC65-4ED2-A693-6A4610337B4B}" presName="hierChild5" presStyleCnt="0"/>
      <dgm:spPr/>
    </dgm:pt>
    <dgm:pt modelId="{CD4F7992-6161-440E-8900-C7EE4293AE08}" type="pres">
      <dgm:prSet presAssocID="{BE11EF29-28D2-4721-AA75-D9B1E0E7CF40}" presName="hierChild3" presStyleCnt="0"/>
      <dgm:spPr/>
    </dgm:pt>
  </dgm:ptLst>
  <dgm:cxnLst>
    <dgm:cxn modelId="{31C1E709-15BF-4166-AE57-F34884B001B6}" type="presOf" srcId="{8445703F-82FC-47DD-96A8-B3CA007D1C0B}" destId="{1056964C-324F-427F-A385-932DD84E2630}" srcOrd="0" destOrd="0" presId="urn:microsoft.com/office/officeart/2005/8/layout/orgChart1"/>
    <dgm:cxn modelId="{4450D00C-21D0-441C-937D-640BA19F2794}" type="presOf" srcId="{CF29A375-CE51-4BB6-8D98-7EA4F2D056A1}" destId="{8D6B8985-5918-4AD0-88BB-EAD23B502E8B}" srcOrd="0" destOrd="0" presId="urn:microsoft.com/office/officeart/2005/8/layout/orgChart1"/>
    <dgm:cxn modelId="{F50BEB1D-5179-41F1-BC10-AB863D1A0BD1}" type="presOf" srcId="{C7F5D471-1CD3-4469-81EE-4A796709948D}" destId="{3F202C83-7E3A-4E3C-BE09-506857D22EE5}" srcOrd="0" destOrd="0" presId="urn:microsoft.com/office/officeart/2005/8/layout/orgChart1"/>
    <dgm:cxn modelId="{671D0235-8C60-4E48-9D3F-7E4E857B1F12}" srcId="{BE11EF29-28D2-4721-AA75-D9B1E0E7CF40}" destId="{0159BC1F-EC65-4ED2-A693-6A4610337B4B}" srcOrd="2" destOrd="0" parTransId="{E1155148-A840-49FF-8491-C32611EEDA99}" sibTransId="{392E03CD-D62E-45A5-8ABC-7D914F19A4C5}"/>
    <dgm:cxn modelId="{34CA0363-A7A8-4FEC-922F-DE4114A31868}" type="presOf" srcId="{20881A25-3C67-4ADC-9061-1C55D4141F7E}" destId="{3CF0FD26-31DE-4E2E-9BB8-E52F7834E80D}" srcOrd="0" destOrd="0" presId="urn:microsoft.com/office/officeart/2005/8/layout/orgChart1"/>
    <dgm:cxn modelId="{4CEC6E4C-A405-4794-961F-DA3D5B0F7F48}" type="presOf" srcId="{0159BC1F-EC65-4ED2-A693-6A4610337B4B}" destId="{9CBB3AC0-3721-4DB3-AE8D-40CE0CF29156}" srcOrd="1" destOrd="0" presId="urn:microsoft.com/office/officeart/2005/8/layout/orgChart1"/>
    <dgm:cxn modelId="{75275A6C-D934-455A-A8BB-2BF3AC609E85}" type="presOf" srcId="{77ACAB39-7158-4FCD-ADA5-3FC769518C16}" destId="{D326AE14-0389-4E0D-A704-A89C09FE5996}" srcOrd="0" destOrd="0" presId="urn:microsoft.com/office/officeart/2005/8/layout/orgChart1"/>
    <dgm:cxn modelId="{71725C74-BB46-446E-BEA0-EC2F3D0E4E54}" srcId="{BE11EF29-28D2-4721-AA75-D9B1E0E7CF40}" destId="{20881A25-3C67-4ADC-9061-1C55D4141F7E}" srcOrd="1" destOrd="0" parTransId="{C7F5D471-1CD3-4469-81EE-4A796709948D}" sibTransId="{6BB887DC-45F0-4D6E-9656-CBC082888243}"/>
    <dgm:cxn modelId="{23464378-0641-439B-9371-F1A5C9AC3A21}" type="presOf" srcId="{8445703F-82FC-47DD-96A8-B3CA007D1C0B}" destId="{A638FA58-BE3B-4ECB-AA44-D834DAB0E9E9}" srcOrd="1" destOrd="0" presId="urn:microsoft.com/office/officeart/2005/8/layout/orgChart1"/>
    <dgm:cxn modelId="{A0811D79-6EA7-4332-8954-6DC493ECD5A2}" type="presOf" srcId="{BE11EF29-28D2-4721-AA75-D9B1E0E7CF40}" destId="{7D215025-FDAD-45BA-A9D4-0CAB6B79CE3D}" srcOrd="0" destOrd="0" presId="urn:microsoft.com/office/officeart/2005/8/layout/orgChart1"/>
    <dgm:cxn modelId="{B6CD637B-2ECF-474D-B928-696D69198EF4}" srcId="{BE11EF29-28D2-4721-AA75-D9B1E0E7CF40}" destId="{8445703F-82FC-47DD-96A8-B3CA007D1C0B}" srcOrd="0" destOrd="0" parTransId="{CF29A375-CE51-4BB6-8D98-7EA4F2D056A1}" sibTransId="{B6D5C45A-F18D-45AB-9222-75BDE915F2A3}"/>
    <dgm:cxn modelId="{222522A3-CD78-4725-B8D0-2D396ED51A6B}" type="presOf" srcId="{E1155148-A840-49FF-8491-C32611EEDA99}" destId="{AA0195AF-123A-45C3-A932-0D80E09A4FE3}" srcOrd="0" destOrd="0" presId="urn:microsoft.com/office/officeart/2005/8/layout/orgChart1"/>
    <dgm:cxn modelId="{53B7B1A3-8D59-427A-B652-30A47553E008}" type="presOf" srcId="{0159BC1F-EC65-4ED2-A693-6A4610337B4B}" destId="{1666DF5E-98E4-4DB5-9F03-3B693A392097}" srcOrd="0" destOrd="0" presId="urn:microsoft.com/office/officeart/2005/8/layout/orgChart1"/>
    <dgm:cxn modelId="{A96EFCC3-3D1D-44F9-86E6-89C0261FA6D8}" srcId="{77ACAB39-7158-4FCD-ADA5-3FC769518C16}" destId="{BE11EF29-28D2-4721-AA75-D9B1E0E7CF40}" srcOrd="0" destOrd="0" parTransId="{075C3E00-859F-4AA9-A8F2-D426C2731EEA}" sibTransId="{E4372289-BFD1-416C-8164-83CDCE8DD5D6}"/>
    <dgm:cxn modelId="{95D91DE9-4068-45C8-AE11-15AEDFADB3BE}" type="presOf" srcId="{BE11EF29-28D2-4721-AA75-D9B1E0E7CF40}" destId="{56EA8191-467A-491C-A6B3-C821FEC709A7}" srcOrd="1" destOrd="0" presId="urn:microsoft.com/office/officeart/2005/8/layout/orgChart1"/>
    <dgm:cxn modelId="{54D831F5-3D34-4706-9D89-30D9C0363DDE}" type="presOf" srcId="{20881A25-3C67-4ADC-9061-1C55D4141F7E}" destId="{E3C7145C-6CCD-4EAC-A56E-2D30869B6D32}" srcOrd="1" destOrd="0" presId="urn:microsoft.com/office/officeart/2005/8/layout/orgChart1"/>
    <dgm:cxn modelId="{9203207F-50FE-4B8A-B2B2-9207E77CAFA7}" type="presParOf" srcId="{D326AE14-0389-4E0D-A704-A89C09FE5996}" destId="{7C2D3E62-B010-451A-B8B5-DEFA47C12D22}" srcOrd="0" destOrd="0" presId="urn:microsoft.com/office/officeart/2005/8/layout/orgChart1"/>
    <dgm:cxn modelId="{61005A3A-F20D-4758-8E78-CF8EA77A19C1}" type="presParOf" srcId="{7C2D3E62-B010-451A-B8B5-DEFA47C12D22}" destId="{C0C3C0DD-1D20-479E-B896-EAF6CD08BBD8}" srcOrd="0" destOrd="0" presId="urn:microsoft.com/office/officeart/2005/8/layout/orgChart1"/>
    <dgm:cxn modelId="{70A32E55-71F8-4ACB-9E43-EC1924F32F2C}" type="presParOf" srcId="{C0C3C0DD-1D20-479E-B896-EAF6CD08BBD8}" destId="{7D215025-FDAD-45BA-A9D4-0CAB6B79CE3D}" srcOrd="0" destOrd="0" presId="urn:microsoft.com/office/officeart/2005/8/layout/orgChart1"/>
    <dgm:cxn modelId="{F205064B-088F-4503-AF85-F1FFCF823E05}" type="presParOf" srcId="{C0C3C0DD-1D20-479E-B896-EAF6CD08BBD8}" destId="{56EA8191-467A-491C-A6B3-C821FEC709A7}" srcOrd="1" destOrd="0" presId="urn:microsoft.com/office/officeart/2005/8/layout/orgChart1"/>
    <dgm:cxn modelId="{902C0212-8854-4364-9ECE-DF1C8DBBD735}" type="presParOf" srcId="{7C2D3E62-B010-451A-B8B5-DEFA47C12D22}" destId="{9F3F60BD-921A-4D14-8818-207FB91C1A9E}" srcOrd="1" destOrd="0" presId="urn:microsoft.com/office/officeart/2005/8/layout/orgChart1"/>
    <dgm:cxn modelId="{857BEE9D-CBC9-4356-B85D-4BF85143EB41}" type="presParOf" srcId="{9F3F60BD-921A-4D14-8818-207FB91C1A9E}" destId="{8D6B8985-5918-4AD0-88BB-EAD23B502E8B}" srcOrd="0" destOrd="0" presId="urn:microsoft.com/office/officeart/2005/8/layout/orgChart1"/>
    <dgm:cxn modelId="{9526C244-10DB-431D-8E9B-9C00D3B2E17F}" type="presParOf" srcId="{9F3F60BD-921A-4D14-8818-207FB91C1A9E}" destId="{919E3CAC-C058-4139-B593-C1663623293C}" srcOrd="1" destOrd="0" presId="urn:microsoft.com/office/officeart/2005/8/layout/orgChart1"/>
    <dgm:cxn modelId="{6DCC46F5-029F-4ADE-A4BC-02B76B728CED}" type="presParOf" srcId="{919E3CAC-C058-4139-B593-C1663623293C}" destId="{B2721D48-C0E1-4F61-8A6D-332EB9E9CA71}" srcOrd="0" destOrd="0" presId="urn:microsoft.com/office/officeart/2005/8/layout/orgChart1"/>
    <dgm:cxn modelId="{15CC180D-CBA9-4F55-88D3-318EEA5AB409}" type="presParOf" srcId="{B2721D48-C0E1-4F61-8A6D-332EB9E9CA71}" destId="{1056964C-324F-427F-A385-932DD84E2630}" srcOrd="0" destOrd="0" presId="urn:microsoft.com/office/officeart/2005/8/layout/orgChart1"/>
    <dgm:cxn modelId="{BE806FCE-0B6F-4182-AF43-8F6B4787C276}" type="presParOf" srcId="{B2721D48-C0E1-4F61-8A6D-332EB9E9CA71}" destId="{A638FA58-BE3B-4ECB-AA44-D834DAB0E9E9}" srcOrd="1" destOrd="0" presId="urn:microsoft.com/office/officeart/2005/8/layout/orgChart1"/>
    <dgm:cxn modelId="{329C6DE3-BB9A-4852-A1C6-EF37941548CB}" type="presParOf" srcId="{919E3CAC-C058-4139-B593-C1663623293C}" destId="{AF3F5646-58ED-4C65-A511-EDB1B9ECE1F3}" srcOrd="1" destOrd="0" presId="urn:microsoft.com/office/officeart/2005/8/layout/orgChart1"/>
    <dgm:cxn modelId="{7C245FDE-89AA-4605-95C8-416B1DDABA81}" type="presParOf" srcId="{919E3CAC-C058-4139-B593-C1663623293C}" destId="{1D164F0D-4607-487F-B339-2820CED7FB64}" srcOrd="2" destOrd="0" presId="urn:microsoft.com/office/officeart/2005/8/layout/orgChart1"/>
    <dgm:cxn modelId="{AC9EFB34-EFC8-48E9-B133-2B789A2AD36C}" type="presParOf" srcId="{9F3F60BD-921A-4D14-8818-207FB91C1A9E}" destId="{3F202C83-7E3A-4E3C-BE09-506857D22EE5}" srcOrd="2" destOrd="0" presId="urn:microsoft.com/office/officeart/2005/8/layout/orgChart1"/>
    <dgm:cxn modelId="{47649B8A-EF1C-461F-996B-DAC1CEE83195}" type="presParOf" srcId="{9F3F60BD-921A-4D14-8818-207FB91C1A9E}" destId="{990C8EBC-E246-4187-8932-8ED20F70045D}" srcOrd="3" destOrd="0" presId="urn:microsoft.com/office/officeart/2005/8/layout/orgChart1"/>
    <dgm:cxn modelId="{CE1CB420-2718-4866-9AB2-8608E2140989}" type="presParOf" srcId="{990C8EBC-E246-4187-8932-8ED20F70045D}" destId="{524CD7C0-D878-4F3B-90BA-D5DA5DD12214}" srcOrd="0" destOrd="0" presId="urn:microsoft.com/office/officeart/2005/8/layout/orgChart1"/>
    <dgm:cxn modelId="{10D736CB-9896-41E3-ABEF-E8FCC42F3E6F}" type="presParOf" srcId="{524CD7C0-D878-4F3B-90BA-D5DA5DD12214}" destId="{3CF0FD26-31DE-4E2E-9BB8-E52F7834E80D}" srcOrd="0" destOrd="0" presId="urn:microsoft.com/office/officeart/2005/8/layout/orgChart1"/>
    <dgm:cxn modelId="{8EFB43B9-8AAF-4BC5-BBE4-8A3B83DF9B67}" type="presParOf" srcId="{524CD7C0-D878-4F3B-90BA-D5DA5DD12214}" destId="{E3C7145C-6CCD-4EAC-A56E-2D30869B6D32}" srcOrd="1" destOrd="0" presId="urn:microsoft.com/office/officeart/2005/8/layout/orgChart1"/>
    <dgm:cxn modelId="{43DA7C6A-EE78-4F48-A960-A58940846DAA}" type="presParOf" srcId="{990C8EBC-E246-4187-8932-8ED20F70045D}" destId="{B3257335-CCDF-4705-9D98-0A8E5368E936}" srcOrd="1" destOrd="0" presId="urn:microsoft.com/office/officeart/2005/8/layout/orgChart1"/>
    <dgm:cxn modelId="{C9113F54-DC09-4E1F-99EA-8025D55409F4}" type="presParOf" srcId="{990C8EBC-E246-4187-8932-8ED20F70045D}" destId="{7BE61FB0-FDEE-46FF-A10E-AA19D0413169}" srcOrd="2" destOrd="0" presId="urn:microsoft.com/office/officeart/2005/8/layout/orgChart1"/>
    <dgm:cxn modelId="{DB4C03A2-22C6-494D-9609-23777C4AE628}" type="presParOf" srcId="{9F3F60BD-921A-4D14-8818-207FB91C1A9E}" destId="{AA0195AF-123A-45C3-A932-0D80E09A4FE3}" srcOrd="4" destOrd="0" presId="urn:microsoft.com/office/officeart/2005/8/layout/orgChart1"/>
    <dgm:cxn modelId="{65CD3B82-3EC3-43DC-AAEC-098409FCE36B}" type="presParOf" srcId="{9F3F60BD-921A-4D14-8818-207FB91C1A9E}" destId="{0AD82045-EC9F-4023-9D18-B8B0FE0C394C}" srcOrd="5" destOrd="0" presId="urn:microsoft.com/office/officeart/2005/8/layout/orgChart1"/>
    <dgm:cxn modelId="{76088E23-24AA-43C1-A54E-4D4D979BCC26}" type="presParOf" srcId="{0AD82045-EC9F-4023-9D18-B8B0FE0C394C}" destId="{53E53CA5-EEC1-4DB1-B6C3-1903327CC464}" srcOrd="0" destOrd="0" presId="urn:microsoft.com/office/officeart/2005/8/layout/orgChart1"/>
    <dgm:cxn modelId="{8C53C207-93CF-459A-A2CC-3ADE909E3098}" type="presParOf" srcId="{53E53CA5-EEC1-4DB1-B6C3-1903327CC464}" destId="{1666DF5E-98E4-4DB5-9F03-3B693A392097}" srcOrd="0" destOrd="0" presId="urn:microsoft.com/office/officeart/2005/8/layout/orgChart1"/>
    <dgm:cxn modelId="{DD4DE095-41E0-455F-A288-B877E7358C8D}" type="presParOf" srcId="{53E53CA5-EEC1-4DB1-B6C3-1903327CC464}" destId="{9CBB3AC0-3721-4DB3-AE8D-40CE0CF29156}" srcOrd="1" destOrd="0" presId="urn:microsoft.com/office/officeart/2005/8/layout/orgChart1"/>
    <dgm:cxn modelId="{7F0A9B92-17F5-4AFD-BB3F-97D8D81D7107}" type="presParOf" srcId="{0AD82045-EC9F-4023-9D18-B8B0FE0C394C}" destId="{82676304-0D08-481C-B1D1-A9890F3C6F6F}" srcOrd="1" destOrd="0" presId="urn:microsoft.com/office/officeart/2005/8/layout/orgChart1"/>
    <dgm:cxn modelId="{359DD1B9-FB67-4398-9A7A-70B55BB9776A}" type="presParOf" srcId="{0AD82045-EC9F-4023-9D18-B8B0FE0C394C}" destId="{8AA785DE-A4F7-48EC-8858-8EE58B156B91}" srcOrd="2" destOrd="0" presId="urn:microsoft.com/office/officeart/2005/8/layout/orgChart1"/>
    <dgm:cxn modelId="{70C3A4E4-384B-4DC3-A248-30315E94CE3E}" type="presParOf" srcId="{7C2D3E62-B010-451A-B8B5-DEFA47C12D22}" destId="{CD4F7992-6161-440E-8900-C7EE4293AE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E5D809-A23B-4E97-9B0F-FE47769A805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A4CBDD5-F9FC-46E2-ADE6-4C12A4DE540F}">
      <dgm:prSet/>
      <dgm:spPr/>
      <dgm:t>
        <a:bodyPr/>
        <a:lstStyle/>
        <a:p>
          <a:r>
            <a:rPr lang="pt-BR" dirty="0"/>
            <a:t>Point-to-Point</a:t>
          </a:r>
          <a:endParaRPr lang="en-US" dirty="0"/>
        </a:p>
      </dgm:t>
    </dgm:pt>
    <dgm:pt modelId="{F362694C-8CFC-4FFA-BC30-B8701B20AC86}" type="parTrans" cxnId="{B53AE32B-65EE-4028-9D2E-AA79D03ECDE5}">
      <dgm:prSet/>
      <dgm:spPr/>
      <dgm:t>
        <a:bodyPr/>
        <a:lstStyle/>
        <a:p>
          <a:endParaRPr lang="pt-BR"/>
        </a:p>
      </dgm:t>
    </dgm:pt>
    <dgm:pt modelId="{78C6B8C5-F914-4771-8D1C-3C92FAA484BB}" type="sibTrans" cxnId="{B53AE32B-65EE-4028-9D2E-AA79D03ECDE5}">
      <dgm:prSet/>
      <dgm:spPr/>
      <dgm:t>
        <a:bodyPr/>
        <a:lstStyle/>
        <a:p>
          <a:endParaRPr lang="pt-BR"/>
        </a:p>
      </dgm:t>
    </dgm:pt>
    <dgm:pt modelId="{BEB65A73-EA84-4862-88DD-D19852B400B8}">
      <dgm:prSet/>
      <dgm:spPr/>
      <dgm:t>
        <a:bodyPr/>
        <a:lstStyle/>
        <a:p>
          <a:r>
            <a:rPr lang="pt-BR"/>
            <a:t>Processamento assíncrono</a:t>
          </a:r>
          <a:endParaRPr lang="en-US"/>
        </a:p>
      </dgm:t>
    </dgm:pt>
    <dgm:pt modelId="{FE827A84-2171-418C-BDCB-FAC679F76853}" type="parTrans" cxnId="{4B5A1464-D054-44CC-80E5-46578BA6DF52}">
      <dgm:prSet/>
      <dgm:spPr/>
      <dgm:t>
        <a:bodyPr/>
        <a:lstStyle/>
        <a:p>
          <a:endParaRPr lang="pt-BR"/>
        </a:p>
      </dgm:t>
    </dgm:pt>
    <dgm:pt modelId="{0C7053A9-7B9F-47BC-9B78-4564389615B5}" type="sibTrans" cxnId="{4B5A1464-D054-44CC-80E5-46578BA6DF52}">
      <dgm:prSet/>
      <dgm:spPr/>
      <dgm:t>
        <a:bodyPr/>
        <a:lstStyle/>
        <a:p>
          <a:endParaRPr lang="pt-BR"/>
        </a:p>
      </dgm:t>
    </dgm:pt>
    <dgm:pt modelId="{10B46734-6123-4296-AF67-1B95B591006B}">
      <dgm:prSet/>
      <dgm:spPr/>
      <dgm:t>
        <a:bodyPr/>
        <a:lstStyle/>
        <a:p>
          <a:r>
            <a:rPr lang="pt-BR" dirty="0"/>
            <a:t>Queue</a:t>
          </a:r>
          <a:endParaRPr lang="en-US" dirty="0"/>
        </a:p>
      </dgm:t>
    </dgm:pt>
    <dgm:pt modelId="{38879F28-60EB-449B-B292-776D529E9432}" type="parTrans" cxnId="{10DC3F36-3190-4C56-81EE-3C26FB4ED0EC}">
      <dgm:prSet/>
      <dgm:spPr/>
      <dgm:t>
        <a:bodyPr/>
        <a:lstStyle/>
        <a:p>
          <a:endParaRPr lang="pt-BR"/>
        </a:p>
      </dgm:t>
    </dgm:pt>
    <dgm:pt modelId="{382E07CD-C469-4D51-82F3-5E0C7159753F}" type="sibTrans" cxnId="{10DC3F36-3190-4C56-81EE-3C26FB4ED0EC}">
      <dgm:prSet/>
      <dgm:spPr/>
      <dgm:t>
        <a:bodyPr/>
        <a:lstStyle/>
        <a:p>
          <a:endParaRPr lang="pt-BR"/>
        </a:p>
      </dgm:t>
    </dgm:pt>
    <dgm:pt modelId="{31C8CC59-1CC5-4A53-82A0-C11909888D04}" type="pres">
      <dgm:prSet presAssocID="{1EE5D809-A23B-4E97-9B0F-FE47769A80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09D145-C111-4A01-B05C-10C899DCF80E}" type="pres">
      <dgm:prSet presAssocID="{4A4CBDD5-F9FC-46E2-ADE6-4C12A4DE540F}" presName="hierRoot1" presStyleCnt="0">
        <dgm:presLayoutVars>
          <dgm:hierBranch val="init"/>
        </dgm:presLayoutVars>
      </dgm:prSet>
      <dgm:spPr/>
    </dgm:pt>
    <dgm:pt modelId="{DE069B82-8AB7-42ED-ADF9-538E95F6EF81}" type="pres">
      <dgm:prSet presAssocID="{4A4CBDD5-F9FC-46E2-ADE6-4C12A4DE540F}" presName="rootComposite1" presStyleCnt="0"/>
      <dgm:spPr/>
    </dgm:pt>
    <dgm:pt modelId="{56702D7B-0DBD-440C-92D2-D6F3942663A6}" type="pres">
      <dgm:prSet presAssocID="{4A4CBDD5-F9FC-46E2-ADE6-4C12A4DE540F}" presName="rootText1" presStyleLbl="node0" presStyleIdx="0" presStyleCnt="1" custLinFactNeighborY="-20080">
        <dgm:presLayoutVars>
          <dgm:chPref val="3"/>
        </dgm:presLayoutVars>
      </dgm:prSet>
      <dgm:spPr/>
    </dgm:pt>
    <dgm:pt modelId="{4D4EB509-E7CE-4796-9B65-02C47862908C}" type="pres">
      <dgm:prSet presAssocID="{4A4CBDD5-F9FC-46E2-ADE6-4C12A4DE540F}" presName="rootConnector1" presStyleLbl="node1" presStyleIdx="0" presStyleCnt="0"/>
      <dgm:spPr/>
    </dgm:pt>
    <dgm:pt modelId="{E98453C9-44D9-40F2-AEB1-A70525B0E21C}" type="pres">
      <dgm:prSet presAssocID="{4A4CBDD5-F9FC-46E2-ADE6-4C12A4DE540F}" presName="hierChild2" presStyleCnt="0"/>
      <dgm:spPr/>
    </dgm:pt>
    <dgm:pt modelId="{37EDC17A-43E9-4312-B0A5-4398BB044300}" type="pres">
      <dgm:prSet presAssocID="{FE827A84-2171-418C-BDCB-FAC679F76853}" presName="Name37" presStyleLbl="parChTrans1D2" presStyleIdx="0" presStyleCnt="2"/>
      <dgm:spPr/>
    </dgm:pt>
    <dgm:pt modelId="{52D8C978-C0D5-4170-8C21-8B628105CC44}" type="pres">
      <dgm:prSet presAssocID="{BEB65A73-EA84-4862-88DD-D19852B400B8}" presName="hierRoot2" presStyleCnt="0">
        <dgm:presLayoutVars>
          <dgm:hierBranch val="init"/>
        </dgm:presLayoutVars>
      </dgm:prSet>
      <dgm:spPr/>
    </dgm:pt>
    <dgm:pt modelId="{0316D175-6018-4B2F-B724-3121C49995CC}" type="pres">
      <dgm:prSet presAssocID="{BEB65A73-EA84-4862-88DD-D19852B400B8}" presName="rootComposite" presStyleCnt="0"/>
      <dgm:spPr/>
    </dgm:pt>
    <dgm:pt modelId="{AFA5282A-6F47-4448-A8DC-0E5E072F6598}" type="pres">
      <dgm:prSet presAssocID="{BEB65A73-EA84-4862-88DD-D19852B400B8}" presName="rootText" presStyleLbl="node2" presStyleIdx="0" presStyleCnt="2">
        <dgm:presLayoutVars>
          <dgm:chPref val="3"/>
        </dgm:presLayoutVars>
      </dgm:prSet>
      <dgm:spPr/>
    </dgm:pt>
    <dgm:pt modelId="{F632A00C-775A-49EA-BC77-823519538EEC}" type="pres">
      <dgm:prSet presAssocID="{BEB65A73-EA84-4862-88DD-D19852B400B8}" presName="rootConnector" presStyleLbl="node2" presStyleIdx="0" presStyleCnt="2"/>
      <dgm:spPr/>
    </dgm:pt>
    <dgm:pt modelId="{DF58A10B-5889-4C17-956E-BA881B05497B}" type="pres">
      <dgm:prSet presAssocID="{BEB65A73-EA84-4862-88DD-D19852B400B8}" presName="hierChild4" presStyleCnt="0"/>
      <dgm:spPr/>
    </dgm:pt>
    <dgm:pt modelId="{B700D2DD-A628-436A-97FB-8BF9F288BF41}" type="pres">
      <dgm:prSet presAssocID="{BEB65A73-EA84-4862-88DD-D19852B400B8}" presName="hierChild5" presStyleCnt="0"/>
      <dgm:spPr/>
    </dgm:pt>
    <dgm:pt modelId="{E0133562-BD9C-4CDC-99AC-45DB0CCDEF1F}" type="pres">
      <dgm:prSet presAssocID="{38879F28-60EB-449B-B292-776D529E9432}" presName="Name37" presStyleLbl="parChTrans1D2" presStyleIdx="1" presStyleCnt="2"/>
      <dgm:spPr/>
    </dgm:pt>
    <dgm:pt modelId="{53A1CDE2-6265-4CD0-8768-B91E57D73BA5}" type="pres">
      <dgm:prSet presAssocID="{10B46734-6123-4296-AF67-1B95B591006B}" presName="hierRoot2" presStyleCnt="0">
        <dgm:presLayoutVars>
          <dgm:hierBranch val="init"/>
        </dgm:presLayoutVars>
      </dgm:prSet>
      <dgm:spPr/>
    </dgm:pt>
    <dgm:pt modelId="{8A2D8F76-931A-4471-A9EE-290DB7C12122}" type="pres">
      <dgm:prSet presAssocID="{10B46734-6123-4296-AF67-1B95B591006B}" presName="rootComposite" presStyleCnt="0"/>
      <dgm:spPr/>
    </dgm:pt>
    <dgm:pt modelId="{874D1FCB-D751-46AB-9D1A-903F1F1E75D8}" type="pres">
      <dgm:prSet presAssocID="{10B46734-6123-4296-AF67-1B95B591006B}" presName="rootText" presStyleLbl="node2" presStyleIdx="1" presStyleCnt="2">
        <dgm:presLayoutVars>
          <dgm:chPref val="3"/>
        </dgm:presLayoutVars>
      </dgm:prSet>
      <dgm:spPr/>
    </dgm:pt>
    <dgm:pt modelId="{C358040B-1C0B-4D44-89D2-10A5F6B4E35B}" type="pres">
      <dgm:prSet presAssocID="{10B46734-6123-4296-AF67-1B95B591006B}" presName="rootConnector" presStyleLbl="node2" presStyleIdx="1" presStyleCnt="2"/>
      <dgm:spPr/>
    </dgm:pt>
    <dgm:pt modelId="{E3E3CE5A-C802-493C-A5DF-7D700CE169C3}" type="pres">
      <dgm:prSet presAssocID="{10B46734-6123-4296-AF67-1B95B591006B}" presName="hierChild4" presStyleCnt="0"/>
      <dgm:spPr/>
    </dgm:pt>
    <dgm:pt modelId="{CDDFCA0F-BDC4-4D2B-8749-150271D2FC7A}" type="pres">
      <dgm:prSet presAssocID="{10B46734-6123-4296-AF67-1B95B591006B}" presName="hierChild5" presStyleCnt="0"/>
      <dgm:spPr/>
    </dgm:pt>
    <dgm:pt modelId="{18069A74-2E6E-42DE-B476-13EBFBF27171}" type="pres">
      <dgm:prSet presAssocID="{4A4CBDD5-F9FC-46E2-ADE6-4C12A4DE540F}" presName="hierChild3" presStyleCnt="0"/>
      <dgm:spPr/>
    </dgm:pt>
  </dgm:ptLst>
  <dgm:cxnLst>
    <dgm:cxn modelId="{B53AE32B-65EE-4028-9D2E-AA79D03ECDE5}" srcId="{1EE5D809-A23B-4E97-9B0F-FE47769A8056}" destId="{4A4CBDD5-F9FC-46E2-ADE6-4C12A4DE540F}" srcOrd="0" destOrd="0" parTransId="{F362694C-8CFC-4FFA-BC30-B8701B20AC86}" sibTransId="{78C6B8C5-F914-4771-8D1C-3C92FAA484BB}"/>
    <dgm:cxn modelId="{10DC3F36-3190-4C56-81EE-3C26FB4ED0EC}" srcId="{4A4CBDD5-F9FC-46E2-ADE6-4C12A4DE540F}" destId="{10B46734-6123-4296-AF67-1B95B591006B}" srcOrd="1" destOrd="0" parTransId="{38879F28-60EB-449B-B292-776D529E9432}" sibTransId="{382E07CD-C469-4D51-82F3-5E0C7159753F}"/>
    <dgm:cxn modelId="{19EE593C-26DD-4693-A9A1-09DFA3743D07}" type="presOf" srcId="{FE827A84-2171-418C-BDCB-FAC679F76853}" destId="{37EDC17A-43E9-4312-B0A5-4398BB044300}" srcOrd="0" destOrd="0" presId="urn:microsoft.com/office/officeart/2005/8/layout/orgChart1"/>
    <dgm:cxn modelId="{1EE07660-9F44-410C-B046-CE7F372043E7}" type="presOf" srcId="{BEB65A73-EA84-4862-88DD-D19852B400B8}" destId="{F632A00C-775A-49EA-BC77-823519538EEC}" srcOrd="1" destOrd="0" presId="urn:microsoft.com/office/officeart/2005/8/layout/orgChart1"/>
    <dgm:cxn modelId="{4B5A1464-D054-44CC-80E5-46578BA6DF52}" srcId="{4A4CBDD5-F9FC-46E2-ADE6-4C12A4DE540F}" destId="{BEB65A73-EA84-4862-88DD-D19852B400B8}" srcOrd="0" destOrd="0" parTransId="{FE827A84-2171-418C-BDCB-FAC679F76853}" sibTransId="{0C7053A9-7B9F-47BC-9B78-4564389615B5}"/>
    <dgm:cxn modelId="{1BF1D24D-994B-4424-B014-B19733574BF2}" type="presOf" srcId="{38879F28-60EB-449B-B292-776D529E9432}" destId="{E0133562-BD9C-4CDC-99AC-45DB0CCDEF1F}" srcOrd="0" destOrd="0" presId="urn:microsoft.com/office/officeart/2005/8/layout/orgChart1"/>
    <dgm:cxn modelId="{C3EA897A-464C-437E-88D7-EB59E390EC88}" type="presOf" srcId="{10B46734-6123-4296-AF67-1B95B591006B}" destId="{C358040B-1C0B-4D44-89D2-10A5F6B4E35B}" srcOrd="1" destOrd="0" presId="urn:microsoft.com/office/officeart/2005/8/layout/orgChart1"/>
    <dgm:cxn modelId="{9E3FC397-EDBD-4569-A350-6278ECE7EF2D}" type="presOf" srcId="{4A4CBDD5-F9FC-46E2-ADE6-4C12A4DE540F}" destId="{56702D7B-0DBD-440C-92D2-D6F3942663A6}" srcOrd="0" destOrd="0" presId="urn:microsoft.com/office/officeart/2005/8/layout/orgChart1"/>
    <dgm:cxn modelId="{D10DC29D-5E09-47AC-B9AA-0948E086AAF5}" type="presOf" srcId="{4A4CBDD5-F9FC-46E2-ADE6-4C12A4DE540F}" destId="{4D4EB509-E7CE-4796-9B65-02C47862908C}" srcOrd="1" destOrd="0" presId="urn:microsoft.com/office/officeart/2005/8/layout/orgChart1"/>
    <dgm:cxn modelId="{3BF2D0E6-B16F-4E4B-8D2A-1A9770B0A661}" type="presOf" srcId="{BEB65A73-EA84-4862-88DD-D19852B400B8}" destId="{AFA5282A-6F47-4448-A8DC-0E5E072F6598}" srcOrd="0" destOrd="0" presId="urn:microsoft.com/office/officeart/2005/8/layout/orgChart1"/>
    <dgm:cxn modelId="{B07EDCEA-03A6-43F3-A5FA-A4869DC2FF19}" type="presOf" srcId="{1EE5D809-A23B-4E97-9B0F-FE47769A8056}" destId="{31C8CC59-1CC5-4A53-82A0-C11909888D04}" srcOrd="0" destOrd="0" presId="urn:microsoft.com/office/officeart/2005/8/layout/orgChart1"/>
    <dgm:cxn modelId="{0D5525F7-CB9E-495E-8BEC-A482E84DE792}" type="presOf" srcId="{10B46734-6123-4296-AF67-1B95B591006B}" destId="{874D1FCB-D751-46AB-9D1A-903F1F1E75D8}" srcOrd="0" destOrd="0" presId="urn:microsoft.com/office/officeart/2005/8/layout/orgChart1"/>
    <dgm:cxn modelId="{DC1BA4D3-A8E9-4243-877E-DF81979B915E}" type="presParOf" srcId="{31C8CC59-1CC5-4A53-82A0-C11909888D04}" destId="{5B09D145-C111-4A01-B05C-10C899DCF80E}" srcOrd="0" destOrd="0" presId="urn:microsoft.com/office/officeart/2005/8/layout/orgChart1"/>
    <dgm:cxn modelId="{C8370A81-E3E2-4A11-820C-F1CCB5B64B75}" type="presParOf" srcId="{5B09D145-C111-4A01-B05C-10C899DCF80E}" destId="{DE069B82-8AB7-42ED-ADF9-538E95F6EF81}" srcOrd="0" destOrd="0" presId="urn:microsoft.com/office/officeart/2005/8/layout/orgChart1"/>
    <dgm:cxn modelId="{B5CDAB39-AC92-486D-85C3-EA2486B0AE35}" type="presParOf" srcId="{DE069B82-8AB7-42ED-ADF9-538E95F6EF81}" destId="{56702D7B-0DBD-440C-92D2-D6F3942663A6}" srcOrd="0" destOrd="0" presId="urn:microsoft.com/office/officeart/2005/8/layout/orgChart1"/>
    <dgm:cxn modelId="{C3EEC797-1D62-4C5E-81E5-F476A8BB56CC}" type="presParOf" srcId="{DE069B82-8AB7-42ED-ADF9-538E95F6EF81}" destId="{4D4EB509-E7CE-4796-9B65-02C47862908C}" srcOrd="1" destOrd="0" presId="urn:microsoft.com/office/officeart/2005/8/layout/orgChart1"/>
    <dgm:cxn modelId="{B208C36A-2DFD-417B-BC45-BDA811310B87}" type="presParOf" srcId="{5B09D145-C111-4A01-B05C-10C899DCF80E}" destId="{E98453C9-44D9-40F2-AEB1-A70525B0E21C}" srcOrd="1" destOrd="0" presId="urn:microsoft.com/office/officeart/2005/8/layout/orgChart1"/>
    <dgm:cxn modelId="{4DF98643-68DA-4381-92AE-7EE02B5C5BBE}" type="presParOf" srcId="{E98453C9-44D9-40F2-AEB1-A70525B0E21C}" destId="{37EDC17A-43E9-4312-B0A5-4398BB044300}" srcOrd="0" destOrd="0" presId="urn:microsoft.com/office/officeart/2005/8/layout/orgChart1"/>
    <dgm:cxn modelId="{F7509E9B-7DAE-4433-95DD-44A05B7C5EDA}" type="presParOf" srcId="{E98453C9-44D9-40F2-AEB1-A70525B0E21C}" destId="{52D8C978-C0D5-4170-8C21-8B628105CC44}" srcOrd="1" destOrd="0" presId="urn:microsoft.com/office/officeart/2005/8/layout/orgChart1"/>
    <dgm:cxn modelId="{CDBEA409-2E7C-406F-BFBA-1D6ED78A81A5}" type="presParOf" srcId="{52D8C978-C0D5-4170-8C21-8B628105CC44}" destId="{0316D175-6018-4B2F-B724-3121C49995CC}" srcOrd="0" destOrd="0" presId="urn:microsoft.com/office/officeart/2005/8/layout/orgChart1"/>
    <dgm:cxn modelId="{5C5EDA27-0F86-4563-847A-B808490005C4}" type="presParOf" srcId="{0316D175-6018-4B2F-B724-3121C49995CC}" destId="{AFA5282A-6F47-4448-A8DC-0E5E072F6598}" srcOrd="0" destOrd="0" presId="urn:microsoft.com/office/officeart/2005/8/layout/orgChart1"/>
    <dgm:cxn modelId="{1349823F-C87C-4CA6-8AE1-8548656252AA}" type="presParOf" srcId="{0316D175-6018-4B2F-B724-3121C49995CC}" destId="{F632A00C-775A-49EA-BC77-823519538EEC}" srcOrd="1" destOrd="0" presId="urn:microsoft.com/office/officeart/2005/8/layout/orgChart1"/>
    <dgm:cxn modelId="{5707308C-7A9D-4D2F-85CE-BA3B2D8031C4}" type="presParOf" srcId="{52D8C978-C0D5-4170-8C21-8B628105CC44}" destId="{DF58A10B-5889-4C17-956E-BA881B05497B}" srcOrd="1" destOrd="0" presId="urn:microsoft.com/office/officeart/2005/8/layout/orgChart1"/>
    <dgm:cxn modelId="{46142A55-D4E7-4226-8E0E-2D8E0F6AC18D}" type="presParOf" srcId="{52D8C978-C0D5-4170-8C21-8B628105CC44}" destId="{B700D2DD-A628-436A-97FB-8BF9F288BF41}" srcOrd="2" destOrd="0" presId="urn:microsoft.com/office/officeart/2005/8/layout/orgChart1"/>
    <dgm:cxn modelId="{4D87C49D-10DB-4397-A7B4-3898F5C21B0C}" type="presParOf" srcId="{E98453C9-44D9-40F2-AEB1-A70525B0E21C}" destId="{E0133562-BD9C-4CDC-99AC-45DB0CCDEF1F}" srcOrd="2" destOrd="0" presId="urn:microsoft.com/office/officeart/2005/8/layout/orgChart1"/>
    <dgm:cxn modelId="{A529A7D9-BE9F-4BAA-96C2-555446FF21B4}" type="presParOf" srcId="{E98453C9-44D9-40F2-AEB1-A70525B0E21C}" destId="{53A1CDE2-6265-4CD0-8768-B91E57D73BA5}" srcOrd="3" destOrd="0" presId="urn:microsoft.com/office/officeart/2005/8/layout/orgChart1"/>
    <dgm:cxn modelId="{B4642064-6DEC-4D6E-97B7-286D84FB8FC8}" type="presParOf" srcId="{53A1CDE2-6265-4CD0-8768-B91E57D73BA5}" destId="{8A2D8F76-931A-4471-A9EE-290DB7C12122}" srcOrd="0" destOrd="0" presId="urn:microsoft.com/office/officeart/2005/8/layout/orgChart1"/>
    <dgm:cxn modelId="{C860BD4E-0DC8-43CB-BAF8-FF72AC379F29}" type="presParOf" srcId="{8A2D8F76-931A-4471-A9EE-290DB7C12122}" destId="{874D1FCB-D751-46AB-9D1A-903F1F1E75D8}" srcOrd="0" destOrd="0" presId="urn:microsoft.com/office/officeart/2005/8/layout/orgChart1"/>
    <dgm:cxn modelId="{42A86C32-5ACD-440D-903D-08CE6DB7258D}" type="presParOf" srcId="{8A2D8F76-931A-4471-A9EE-290DB7C12122}" destId="{C358040B-1C0B-4D44-89D2-10A5F6B4E35B}" srcOrd="1" destOrd="0" presId="urn:microsoft.com/office/officeart/2005/8/layout/orgChart1"/>
    <dgm:cxn modelId="{ECF6C437-BC4F-4F6D-807A-5B0316B57F72}" type="presParOf" srcId="{53A1CDE2-6265-4CD0-8768-B91E57D73BA5}" destId="{E3E3CE5A-C802-493C-A5DF-7D700CE169C3}" srcOrd="1" destOrd="0" presId="urn:microsoft.com/office/officeart/2005/8/layout/orgChart1"/>
    <dgm:cxn modelId="{40643606-41FB-4370-86CA-F5DB83401FDD}" type="presParOf" srcId="{53A1CDE2-6265-4CD0-8768-B91E57D73BA5}" destId="{CDDFCA0F-BDC4-4D2B-8749-150271D2FC7A}" srcOrd="2" destOrd="0" presId="urn:microsoft.com/office/officeart/2005/8/layout/orgChart1"/>
    <dgm:cxn modelId="{7E04DA7F-0D34-4E47-B7AF-39E3D3646EC9}" type="presParOf" srcId="{5B09D145-C111-4A01-B05C-10C899DCF80E}" destId="{18069A74-2E6E-42DE-B476-13EBFBF2717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6042D1D-913C-4950-BDDF-C76623D8998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2D4BFB-B69B-40BF-8B44-B22CD2999C1E}">
      <dgm:prSet/>
      <dgm:spPr/>
      <dgm:t>
        <a:bodyPr/>
        <a:lstStyle/>
        <a:p>
          <a:r>
            <a:rPr lang="pt-BR"/>
            <a:t>Cada evento deve ter seu nome e Schema bem definido</a:t>
          </a:r>
          <a:endParaRPr lang="en-US"/>
        </a:p>
      </dgm:t>
    </dgm:pt>
    <dgm:pt modelId="{8563D072-F685-464D-895B-AC9AD965154E}" type="parTrans" cxnId="{44DF54BD-F48B-441E-9966-B6184C1F873B}">
      <dgm:prSet/>
      <dgm:spPr/>
      <dgm:t>
        <a:bodyPr/>
        <a:lstStyle/>
        <a:p>
          <a:endParaRPr lang="en-US"/>
        </a:p>
      </dgm:t>
    </dgm:pt>
    <dgm:pt modelId="{5EB1CF87-09B3-4350-8140-83152D76D3BB}" type="sibTrans" cxnId="{44DF54BD-F48B-441E-9966-B6184C1F873B}">
      <dgm:prSet/>
      <dgm:spPr/>
      <dgm:t>
        <a:bodyPr/>
        <a:lstStyle/>
        <a:p>
          <a:endParaRPr lang="en-US"/>
        </a:p>
      </dgm:t>
    </dgm:pt>
    <dgm:pt modelId="{DCE31C6F-49DF-495C-80D7-4F1826101AAA}">
      <dgm:prSet/>
      <dgm:spPr/>
      <dgm:t>
        <a:bodyPr/>
        <a:lstStyle/>
        <a:p>
          <a:r>
            <a:rPr lang="pt-BR"/>
            <a:t>Times devem conhecer o nome e Schema</a:t>
          </a:r>
          <a:endParaRPr lang="en-US" dirty="0"/>
        </a:p>
      </dgm:t>
    </dgm:pt>
    <dgm:pt modelId="{1D6A51E8-A6F1-4EDF-AC73-9C7107702F3A}" type="parTrans" cxnId="{107B4FF8-6200-47B9-A24C-A7BD66D1C41F}">
      <dgm:prSet/>
      <dgm:spPr/>
      <dgm:t>
        <a:bodyPr/>
        <a:lstStyle/>
        <a:p>
          <a:endParaRPr lang="en-US"/>
        </a:p>
      </dgm:t>
    </dgm:pt>
    <dgm:pt modelId="{BD0EADED-134C-4777-9A9B-E43C488301B2}" type="sibTrans" cxnId="{107B4FF8-6200-47B9-A24C-A7BD66D1C41F}">
      <dgm:prSet/>
      <dgm:spPr/>
      <dgm:t>
        <a:bodyPr/>
        <a:lstStyle/>
        <a:p>
          <a:endParaRPr lang="en-US"/>
        </a:p>
      </dgm:t>
    </dgm:pt>
    <dgm:pt modelId="{8F7B4596-4356-44E7-A873-69994FB6B7C0}">
      <dgm:prSet/>
      <dgm:spPr/>
      <dgm:t>
        <a:bodyPr/>
        <a:lstStyle/>
        <a:p>
          <a:r>
            <a:rPr lang="pt-BR"/>
            <a:t>Nomes devem ser bem descritivos</a:t>
          </a:r>
          <a:endParaRPr lang="en-US"/>
        </a:p>
      </dgm:t>
    </dgm:pt>
    <dgm:pt modelId="{2B368108-2830-4B36-9CA7-060A14F62A09}" type="parTrans" cxnId="{2449F7FA-B9FE-4C53-9822-B0AD87D2DF4A}">
      <dgm:prSet/>
      <dgm:spPr/>
      <dgm:t>
        <a:bodyPr/>
        <a:lstStyle/>
        <a:p>
          <a:endParaRPr lang="en-US"/>
        </a:p>
      </dgm:t>
    </dgm:pt>
    <dgm:pt modelId="{6DB83960-E22B-4A4A-B5BD-DD1DAE2BBCC7}" type="sibTrans" cxnId="{2449F7FA-B9FE-4C53-9822-B0AD87D2DF4A}">
      <dgm:prSet/>
      <dgm:spPr/>
      <dgm:t>
        <a:bodyPr/>
        <a:lstStyle/>
        <a:p>
          <a:endParaRPr lang="en-US"/>
        </a:p>
      </dgm:t>
    </dgm:pt>
    <dgm:pt modelId="{F9A1C19D-97C6-49E7-A58A-CBD9F113DF7F}">
      <dgm:prSet/>
      <dgm:spPr/>
      <dgm:t>
        <a:bodyPr/>
        <a:lstStyle/>
        <a:p>
          <a:r>
            <a:rPr lang="pt-BR"/>
            <a:t>UsuarioCriado</a:t>
          </a:r>
          <a:endParaRPr lang="en-US"/>
        </a:p>
      </dgm:t>
    </dgm:pt>
    <dgm:pt modelId="{9B1E150E-9DC2-40EE-8205-556F557BA4A8}" type="parTrans" cxnId="{87A95995-B9B5-4738-A13A-EC8A7114EA91}">
      <dgm:prSet/>
      <dgm:spPr/>
      <dgm:t>
        <a:bodyPr/>
        <a:lstStyle/>
        <a:p>
          <a:endParaRPr lang="en-US"/>
        </a:p>
      </dgm:t>
    </dgm:pt>
    <dgm:pt modelId="{0AD38752-F0D9-4940-9857-3C188840CCBC}" type="sibTrans" cxnId="{87A95995-B9B5-4738-A13A-EC8A7114EA91}">
      <dgm:prSet/>
      <dgm:spPr/>
      <dgm:t>
        <a:bodyPr/>
        <a:lstStyle/>
        <a:p>
          <a:endParaRPr lang="en-US"/>
        </a:p>
      </dgm:t>
    </dgm:pt>
    <dgm:pt modelId="{2DE6BF15-0490-464D-A54D-243299711B7F}">
      <dgm:prSet/>
      <dgm:spPr/>
      <dgm:t>
        <a:bodyPr/>
        <a:lstStyle/>
        <a:p>
          <a:r>
            <a:rPr lang="pt-BR"/>
            <a:t>UsuarioAlterado</a:t>
          </a:r>
          <a:endParaRPr lang="en-US"/>
        </a:p>
      </dgm:t>
    </dgm:pt>
    <dgm:pt modelId="{E8403283-466F-4A61-AEDD-CF4E76D3DB27}" type="parTrans" cxnId="{AC6DCE01-F173-4494-8846-F2BD946F2CE3}">
      <dgm:prSet/>
      <dgm:spPr/>
      <dgm:t>
        <a:bodyPr/>
        <a:lstStyle/>
        <a:p>
          <a:endParaRPr lang="en-US"/>
        </a:p>
      </dgm:t>
    </dgm:pt>
    <dgm:pt modelId="{77D08801-4E0F-4518-89D5-B212E6A65AAB}" type="sibTrans" cxnId="{AC6DCE01-F173-4494-8846-F2BD946F2CE3}">
      <dgm:prSet/>
      <dgm:spPr/>
      <dgm:t>
        <a:bodyPr/>
        <a:lstStyle/>
        <a:p>
          <a:endParaRPr lang="en-US"/>
        </a:p>
      </dgm:t>
    </dgm:pt>
    <dgm:pt modelId="{4CB7F69B-87A7-4286-AF71-F25F820B8DA9}">
      <dgm:prSet/>
      <dgm:spPr/>
      <dgm:t>
        <a:bodyPr/>
        <a:lstStyle/>
        <a:p>
          <a:r>
            <a:rPr lang="pt-BR"/>
            <a:t>FecharCarrinho</a:t>
          </a:r>
          <a:endParaRPr lang="en-US"/>
        </a:p>
      </dgm:t>
    </dgm:pt>
    <dgm:pt modelId="{76BBC4F7-9792-4A70-ADB6-93C3114D138A}" type="parTrans" cxnId="{18741B98-5EB5-4057-9DC5-E79BB83EEEF2}">
      <dgm:prSet/>
      <dgm:spPr/>
      <dgm:t>
        <a:bodyPr/>
        <a:lstStyle/>
        <a:p>
          <a:endParaRPr lang="en-US"/>
        </a:p>
      </dgm:t>
    </dgm:pt>
    <dgm:pt modelId="{2F4E043D-4B4B-4BD8-B663-0536CDF70F3A}" type="sibTrans" cxnId="{18741B98-5EB5-4057-9DC5-E79BB83EEEF2}">
      <dgm:prSet/>
      <dgm:spPr/>
      <dgm:t>
        <a:bodyPr/>
        <a:lstStyle/>
        <a:p>
          <a:endParaRPr lang="en-US"/>
        </a:p>
      </dgm:t>
    </dgm:pt>
    <dgm:pt modelId="{C92682D9-18BC-465C-9B0B-CD647EE5151E}">
      <dgm:prSet/>
      <dgm:spPr/>
      <dgm:t>
        <a:bodyPr/>
        <a:lstStyle/>
        <a:p>
          <a:r>
            <a:rPr lang="pt-BR"/>
            <a:t>AdicionarProdutor</a:t>
          </a:r>
          <a:endParaRPr lang="en-US"/>
        </a:p>
      </dgm:t>
    </dgm:pt>
    <dgm:pt modelId="{0E0B2A1C-139A-4DF2-BED4-E83807D97F4D}" type="parTrans" cxnId="{F0CC4D80-DAD2-4EF8-8122-3FD1BA0B2140}">
      <dgm:prSet/>
      <dgm:spPr/>
      <dgm:t>
        <a:bodyPr/>
        <a:lstStyle/>
        <a:p>
          <a:endParaRPr lang="en-US"/>
        </a:p>
      </dgm:t>
    </dgm:pt>
    <dgm:pt modelId="{5F19AB07-58CF-4BB3-BE51-260781C69DED}" type="sibTrans" cxnId="{F0CC4D80-DAD2-4EF8-8122-3FD1BA0B2140}">
      <dgm:prSet/>
      <dgm:spPr/>
      <dgm:t>
        <a:bodyPr/>
        <a:lstStyle/>
        <a:p>
          <a:endParaRPr lang="en-US"/>
        </a:p>
      </dgm:t>
    </dgm:pt>
    <dgm:pt modelId="{3B695925-45EF-41D9-8135-DCEBCD0FD33E}" type="pres">
      <dgm:prSet presAssocID="{56042D1D-913C-4950-BDDF-C76623D8998C}" presName="root" presStyleCnt="0">
        <dgm:presLayoutVars>
          <dgm:dir/>
          <dgm:resizeHandles val="exact"/>
        </dgm:presLayoutVars>
      </dgm:prSet>
      <dgm:spPr/>
    </dgm:pt>
    <dgm:pt modelId="{8538D786-0BB3-41E3-875A-DA81E70F43F3}" type="pres">
      <dgm:prSet presAssocID="{272D4BFB-B69B-40BF-8B44-B22CD2999C1E}" presName="compNode" presStyleCnt="0"/>
      <dgm:spPr/>
    </dgm:pt>
    <dgm:pt modelId="{00A0D888-952B-437E-AAFF-817DA8B4B56E}" type="pres">
      <dgm:prSet presAssocID="{272D4BFB-B69B-40BF-8B44-B22CD2999C1E}" presName="bgRect" presStyleLbl="bgShp" presStyleIdx="0" presStyleCnt="3"/>
      <dgm:spPr/>
    </dgm:pt>
    <dgm:pt modelId="{7DD83DC0-2C67-4C88-96EA-2E6E00C099A5}" type="pres">
      <dgm:prSet presAssocID="{272D4BFB-B69B-40BF-8B44-B22CD2999C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9A1FBF26-43AA-4612-B6C0-4EA4FFD19BA6}" type="pres">
      <dgm:prSet presAssocID="{272D4BFB-B69B-40BF-8B44-B22CD2999C1E}" presName="spaceRect" presStyleCnt="0"/>
      <dgm:spPr/>
    </dgm:pt>
    <dgm:pt modelId="{A09F8F71-09F2-4826-83F9-012CADAA53D1}" type="pres">
      <dgm:prSet presAssocID="{272D4BFB-B69B-40BF-8B44-B22CD2999C1E}" presName="parTx" presStyleLbl="revTx" presStyleIdx="0" presStyleCnt="4">
        <dgm:presLayoutVars>
          <dgm:chMax val="0"/>
          <dgm:chPref val="0"/>
        </dgm:presLayoutVars>
      </dgm:prSet>
      <dgm:spPr/>
    </dgm:pt>
    <dgm:pt modelId="{ED7C4B69-F30C-44DC-89EB-83F0486B6419}" type="pres">
      <dgm:prSet presAssocID="{5EB1CF87-09B3-4350-8140-83152D76D3BB}" presName="sibTrans" presStyleCnt="0"/>
      <dgm:spPr/>
    </dgm:pt>
    <dgm:pt modelId="{314CBE67-776B-4BCE-BA77-3E742194566F}" type="pres">
      <dgm:prSet presAssocID="{DCE31C6F-49DF-495C-80D7-4F1826101AAA}" presName="compNode" presStyleCnt="0"/>
      <dgm:spPr/>
    </dgm:pt>
    <dgm:pt modelId="{5D3CA6CE-28BD-4D15-B1FC-98AFABAEA6CE}" type="pres">
      <dgm:prSet presAssocID="{DCE31C6F-49DF-495C-80D7-4F1826101AAA}" presName="bgRect" presStyleLbl="bgShp" presStyleIdx="1" presStyleCnt="3"/>
      <dgm:spPr/>
    </dgm:pt>
    <dgm:pt modelId="{2733B61F-2B2A-49D8-8322-82804C78A9D1}" type="pres">
      <dgm:prSet presAssocID="{DCE31C6F-49DF-495C-80D7-4F1826101A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2EF27E2A-68B6-48D1-AFB7-CCF284E76734}" type="pres">
      <dgm:prSet presAssocID="{DCE31C6F-49DF-495C-80D7-4F1826101AAA}" presName="spaceRect" presStyleCnt="0"/>
      <dgm:spPr/>
    </dgm:pt>
    <dgm:pt modelId="{38C93867-7843-49D6-B7F0-B03B79B4259D}" type="pres">
      <dgm:prSet presAssocID="{DCE31C6F-49DF-495C-80D7-4F1826101AAA}" presName="parTx" presStyleLbl="revTx" presStyleIdx="1" presStyleCnt="4">
        <dgm:presLayoutVars>
          <dgm:chMax val="0"/>
          <dgm:chPref val="0"/>
        </dgm:presLayoutVars>
      </dgm:prSet>
      <dgm:spPr/>
    </dgm:pt>
    <dgm:pt modelId="{40F9C0B1-8D2D-473A-822D-4D0B731ED153}" type="pres">
      <dgm:prSet presAssocID="{BD0EADED-134C-4777-9A9B-E43C488301B2}" presName="sibTrans" presStyleCnt="0"/>
      <dgm:spPr/>
    </dgm:pt>
    <dgm:pt modelId="{DA8962F5-51FD-429F-B12C-8228ADB7833C}" type="pres">
      <dgm:prSet presAssocID="{8F7B4596-4356-44E7-A873-69994FB6B7C0}" presName="compNode" presStyleCnt="0"/>
      <dgm:spPr/>
    </dgm:pt>
    <dgm:pt modelId="{CDB6C179-E484-4EAA-90E8-AD9C6D70DEB6}" type="pres">
      <dgm:prSet presAssocID="{8F7B4596-4356-44E7-A873-69994FB6B7C0}" presName="bgRect" presStyleLbl="bgShp" presStyleIdx="2" presStyleCnt="3"/>
      <dgm:spPr/>
    </dgm:pt>
    <dgm:pt modelId="{333A7F1D-BD3A-456E-A92A-AE11E3CD418C}" type="pres">
      <dgm:prSet presAssocID="{8F7B4596-4356-44E7-A873-69994FB6B7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83A6F780-0253-412B-82C3-A6E3909A24A7}" type="pres">
      <dgm:prSet presAssocID="{8F7B4596-4356-44E7-A873-69994FB6B7C0}" presName="spaceRect" presStyleCnt="0"/>
      <dgm:spPr/>
    </dgm:pt>
    <dgm:pt modelId="{AC4946A9-31E2-4DF8-9ABF-FB9FE42C3B92}" type="pres">
      <dgm:prSet presAssocID="{8F7B4596-4356-44E7-A873-69994FB6B7C0}" presName="parTx" presStyleLbl="revTx" presStyleIdx="2" presStyleCnt="4">
        <dgm:presLayoutVars>
          <dgm:chMax val="0"/>
          <dgm:chPref val="0"/>
        </dgm:presLayoutVars>
      </dgm:prSet>
      <dgm:spPr/>
    </dgm:pt>
    <dgm:pt modelId="{BCD1888F-9082-479E-BAD4-5D2D0A880906}" type="pres">
      <dgm:prSet presAssocID="{8F7B4596-4356-44E7-A873-69994FB6B7C0}" presName="desTx" presStyleLbl="revTx" presStyleIdx="3" presStyleCnt="4">
        <dgm:presLayoutVars/>
      </dgm:prSet>
      <dgm:spPr/>
    </dgm:pt>
  </dgm:ptLst>
  <dgm:cxnLst>
    <dgm:cxn modelId="{AC6DCE01-F173-4494-8846-F2BD946F2CE3}" srcId="{8F7B4596-4356-44E7-A873-69994FB6B7C0}" destId="{2DE6BF15-0490-464D-A54D-243299711B7F}" srcOrd="1" destOrd="0" parTransId="{E8403283-466F-4A61-AEDD-CF4E76D3DB27}" sibTransId="{77D08801-4E0F-4518-89D5-B212E6A65AAB}"/>
    <dgm:cxn modelId="{45E4AC17-C83E-4694-AE3C-09CA16FD0AE0}" type="presOf" srcId="{C92682D9-18BC-465C-9B0B-CD647EE5151E}" destId="{BCD1888F-9082-479E-BAD4-5D2D0A880906}" srcOrd="0" destOrd="3" presId="urn:microsoft.com/office/officeart/2018/2/layout/IconVerticalSolidList"/>
    <dgm:cxn modelId="{75AC6F6F-071A-4882-906D-1C19179BA19B}" type="presOf" srcId="{56042D1D-913C-4950-BDDF-C76623D8998C}" destId="{3B695925-45EF-41D9-8135-DCEBCD0FD33E}" srcOrd="0" destOrd="0" presId="urn:microsoft.com/office/officeart/2018/2/layout/IconVerticalSolidList"/>
    <dgm:cxn modelId="{F0CC4D80-DAD2-4EF8-8122-3FD1BA0B2140}" srcId="{8F7B4596-4356-44E7-A873-69994FB6B7C0}" destId="{C92682D9-18BC-465C-9B0B-CD647EE5151E}" srcOrd="3" destOrd="0" parTransId="{0E0B2A1C-139A-4DF2-BED4-E83807D97F4D}" sibTransId="{5F19AB07-58CF-4BB3-BE51-260781C69DED}"/>
    <dgm:cxn modelId="{DD70FD82-E524-421F-A256-E1ED20C74AC4}" type="presOf" srcId="{272D4BFB-B69B-40BF-8B44-B22CD2999C1E}" destId="{A09F8F71-09F2-4826-83F9-012CADAA53D1}" srcOrd="0" destOrd="0" presId="urn:microsoft.com/office/officeart/2018/2/layout/IconVerticalSolidList"/>
    <dgm:cxn modelId="{87A95995-B9B5-4738-A13A-EC8A7114EA91}" srcId="{8F7B4596-4356-44E7-A873-69994FB6B7C0}" destId="{F9A1C19D-97C6-49E7-A58A-CBD9F113DF7F}" srcOrd="0" destOrd="0" parTransId="{9B1E150E-9DC2-40EE-8205-556F557BA4A8}" sibTransId="{0AD38752-F0D9-4940-9857-3C188840CCBC}"/>
    <dgm:cxn modelId="{BF5B2E97-8F21-4869-821D-69FFAA37116F}" type="presOf" srcId="{2DE6BF15-0490-464D-A54D-243299711B7F}" destId="{BCD1888F-9082-479E-BAD4-5D2D0A880906}" srcOrd="0" destOrd="1" presId="urn:microsoft.com/office/officeart/2018/2/layout/IconVerticalSolidList"/>
    <dgm:cxn modelId="{18741B98-5EB5-4057-9DC5-E79BB83EEEF2}" srcId="{8F7B4596-4356-44E7-A873-69994FB6B7C0}" destId="{4CB7F69B-87A7-4286-AF71-F25F820B8DA9}" srcOrd="2" destOrd="0" parTransId="{76BBC4F7-9792-4A70-ADB6-93C3114D138A}" sibTransId="{2F4E043D-4B4B-4BD8-B663-0536CDF70F3A}"/>
    <dgm:cxn modelId="{CDE2A3B0-6ECB-4672-9F42-8F1097551930}" type="presOf" srcId="{8F7B4596-4356-44E7-A873-69994FB6B7C0}" destId="{AC4946A9-31E2-4DF8-9ABF-FB9FE42C3B92}" srcOrd="0" destOrd="0" presId="urn:microsoft.com/office/officeart/2018/2/layout/IconVerticalSolidList"/>
    <dgm:cxn modelId="{3964D0B6-D47A-4031-8BF9-04F05C1822BD}" type="presOf" srcId="{DCE31C6F-49DF-495C-80D7-4F1826101AAA}" destId="{38C93867-7843-49D6-B7F0-B03B79B4259D}" srcOrd="0" destOrd="0" presId="urn:microsoft.com/office/officeart/2018/2/layout/IconVerticalSolidList"/>
    <dgm:cxn modelId="{44DF54BD-F48B-441E-9966-B6184C1F873B}" srcId="{56042D1D-913C-4950-BDDF-C76623D8998C}" destId="{272D4BFB-B69B-40BF-8B44-B22CD2999C1E}" srcOrd="0" destOrd="0" parTransId="{8563D072-F685-464D-895B-AC9AD965154E}" sibTransId="{5EB1CF87-09B3-4350-8140-83152D76D3BB}"/>
    <dgm:cxn modelId="{551A56E6-2A45-423C-A352-B874F81F2941}" type="presOf" srcId="{4CB7F69B-87A7-4286-AF71-F25F820B8DA9}" destId="{BCD1888F-9082-479E-BAD4-5D2D0A880906}" srcOrd="0" destOrd="2" presId="urn:microsoft.com/office/officeart/2018/2/layout/IconVerticalSolidList"/>
    <dgm:cxn modelId="{9F4216F0-9E71-4273-8D03-27B06533D6BE}" type="presOf" srcId="{F9A1C19D-97C6-49E7-A58A-CBD9F113DF7F}" destId="{BCD1888F-9082-479E-BAD4-5D2D0A880906}" srcOrd="0" destOrd="0" presId="urn:microsoft.com/office/officeart/2018/2/layout/IconVerticalSolidList"/>
    <dgm:cxn modelId="{107B4FF8-6200-47B9-A24C-A7BD66D1C41F}" srcId="{56042D1D-913C-4950-BDDF-C76623D8998C}" destId="{DCE31C6F-49DF-495C-80D7-4F1826101AAA}" srcOrd="1" destOrd="0" parTransId="{1D6A51E8-A6F1-4EDF-AC73-9C7107702F3A}" sibTransId="{BD0EADED-134C-4777-9A9B-E43C488301B2}"/>
    <dgm:cxn modelId="{2449F7FA-B9FE-4C53-9822-B0AD87D2DF4A}" srcId="{56042D1D-913C-4950-BDDF-C76623D8998C}" destId="{8F7B4596-4356-44E7-A873-69994FB6B7C0}" srcOrd="2" destOrd="0" parTransId="{2B368108-2830-4B36-9CA7-060A14F62A09}" sibTransId="{6DB83960-E22B-4A4A-B5BD-DD1DAE2BBCC7}"/>
    <dgm:cxn modelId="{35F116DE-BA4B-4ABC-85E8-7084423C0811}" type="presParOf" srcId="{3B695925-45EF-41D9-8135-DCEBCD0FD33E}" destId="{8538D786-0BB3-41E3-875A-DA81E70F43F3}" srcOrd="0" destOrd="0" presId="urn:microsoft.com/office/officeart/2018/2/layout/IconVerticalSolidList"/>
    <dgm:cxn modelId="{E9256E3B-4537-44FB-9566-5E4AA10F2FC4}" type="presParOf" srcId="{8538D786-0BB3-41E3-875A-DA81E70F43F3}" destId="{00A0D888-952B-437E-AAFF-817DA8B4B56E}" srcOrd="0" destOrd="0" presId="urn:microsoft.com/office/officeart/2018/2/layout/IconVerticalSolidList"/>
    <dgm:cxn modelId="{E754C9CA-696A-40CC-81F6-8DAD092D44F8}" type="presParOf" srcId="{8538D786-0BB3-41E3-875A-DA81E70F43F3}" destId="{7DD83DC0-2C67-4C88-96EA-2E6E00C099A5}" srcOrd="1" destOrd="0" presId="urn:microsoft.com/office/officeart/2018/2/layout/IconVerticalSolidList"/>
    <dgm:cxn modelId="{69ADFB81-CCE6-426D-BCEC-E8EA3772650A}" type="presParOf" srcId="{8538D786-0BB3-41E3-875A-DA81E70F43F3}" destId="{9A1FBF26-43AA-4612-B6C0-4EA4FFD19BA6}" srcOrd="2" destOrd="0" presId="urn:microsoft.com/office/officeart/2018/2/layout/IconVerticalSolidList"/>
    <dgm:cxn modelId="{19738080-3F6A-4670-9293-EA6095E59356}" type="presParOf" srcId="{8538D786-0BB3-41E3-875A-DA81E70F43F3}" destId="{A09F8F71-09F2-4826-83F9-012CADAA53D1}" srcOrd="3" destOrd="0" presId="urn:microsoft.com/office/officeart/2018/2/layout/IconVerticalSolidList"/>
    <dgm:cxn modelId="{423CF78E-FCBB-4441-B5F1-2CDD17E51C4F}" type="presParOf" srcId="{3B695925-45EF-41D9-8135-DCEBCD0FD33E}" destId="{ED7C4B69-F30C-44DC-89EB-83F0486B6419}" srcOrd="1" destOrd="0" presId="urn:microsoft.com/office/officeart/2018/2/layout/IconVerticalSolidList"/>
    <dgm:cxn modelId="{E2B756C9-7787-4919-8F25-2DCCC877FE0E}" type="presParOf" srcId="{3B695925-45EF-41D9-8135-DCEBCD0FD33E}" destId="{314CBE67-776B-4BCE-BA77-3E742194566F}" srcOrd="2" destOrd="0" presId="urn:microsoft.com/office/officeart/2018/2/layout/IconVerticalSolidList"/>
    <dgm:cxn modelId="{265F6793-F2B1-4192-A9FB-972A0CC02FF0}" type="presParOf" srcId="{314CBE67-776B-4BCE-BA77-3E742194566F}" destId="{5D3CA6CE-28BD-4D15-B1FC-98AFABAEA6CE}" srcOrd="0" destOrd="0" presId="urn:microsoft.com/office/officeart/2018/2/layout/IconVerticalSolidList"/>
    <dgm:cxn modelId="{01B786E4-8666-470A-B523-F8A5867FDE62}" type="presParOf" srcId="{314CBE67-776B-4BCE-BA77-3E742194566F}" destId="{2733B61F-2B2A-49D8-8322-82804C78A9D1}" srcOrd="1" destOrd="0" presId="urn:microsoft.com/office/officeart/2018/2/layout/IconVerticalSolidList"/>
    <dgm:cxn modelId="{F51F3DB5-AF2F-447B-980E-F084A8FF033D}" type="presParOf" srcId="{314CBE67-776B-4BCE-BA77-3E742194566F}" destId="{2EF27E2A-68B6-48D1-AFB7-CCF284E76734}" srcOrd="2" destOrd="0" presId="urn:microsoft.com/office/officeart/2018/2/layout/IconVerticalSolidList"/>
    <dgm:cxn modelId="{32B087C1-365D-4AA4-86BA-8405269AD376}" type="presParOf" srcId="{314CBE67-776B-4BCE-BA77-3E742194566F}" destId="{38C93867-7843-49D6-B7F0-B03B79B4259D}" srcOrd="3" destOrd="0" presId="urn:microsoft.com/office/officeart/2018/2/layout/IconVerticalSolidList"/>
    <dgm:cxn modelId="{EF586585-4FB1-4FCB-B5E2-99F2695CAC23}" type="presParOf" srcId="{3B695925-45EF-41D9-8135-DCEBCD0FD33E}" destId="{40F9C0B1-8D2D-473A-822D-4D0B731ED153}" srcOrd="3" destOrd="0" presId="urn:microsoft.com/office/officeart/2018/2/layout/IconVerticalSolidList"/>
    <dgm:cxn modelId="{40CB0A9A-A704-42AE-8D1E-26DF8D199798}" type="presParOf" srcId="{3B695925-45EF-41D9-8135-DCEBCD0FD33E}" destId="{DA8962F5-51FD-429F-B12C-8228ADB7833C}" srcOrd="4" destOrd="0" presId="urn:microsoft.com/office/officeart/2018/2/layout/IconVerticalSolidList"/>
    <dgm:cxn modelId="{962B8FCE-FBEC-4760-BCA0-60989344601E}" type="presParOf" srcId="{DA8962F5-51FD-429F-B12C-8228ADB7833C}" destId="{CDB6C179-E484-4EAA-90E8-AD9C6D70DEB6}" srcOrd="0" destOrd="0" presId="urn:microsoft.com/office/officeart/2018/2/layout/IconVerticalSolidList"/>
    <dgm:cxn modelId="{5AD1124A-8D45-4F6B-B122-5732712B3492}" type="presParOf" srcId="{DA8962F5-51FD-429F-B12C-8228ADB7833C}" destId="{333A7F1D-BD3A-456E-A92A-AE11E3CD418C}" srcOrd="1" destOrd="0" presId="urn:microsoft.com/office/officeart/2018/2/layout/IconVerticalSolidList"/>
    <dgm:cxn modelId="{2C88D115-B9DE-4BF5-B3C5-7EAEFC34B2EE}" type="presParOf" srcId="{DA8962F5-51FD-429F-B12C-8228ADB7833C}" destId="{83A6F780-0253-412B-82C3-A6E3909A24A7}" srcOrd="2" destOrd="0" presId="urn:microsoft.com/office/officeart/2018/2/layout/IconVerticalSolidList"/>
    <dgm:cxn modelId="{C3FDB692-6C70-46F4-9617-67ABAF94D4B4}" type="presParOf" srcId="{DA8962F5-51FD-429F-B12C-8228ADB7833C}" destId="{AC4946A9-31E2-4DF8-9ABF-FB9FE42C3B92}" srcOrd="3" destOrd="0" presId="urn:microsoft.com/office/officeart/2018/2/layout/IconVerticalSolidList"/>
    <dgm:cxn modelId="{52EFD961-5CA4-469F-92BD-B97CF229886B}" type="presParOf" srcId="{DA8962F5-51FD-429F-B12C-8228ADB7833C}" destId="{BCD1888F-9082-479E-BAD4-5D2D0A88090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55473E-13A1-4F75-AE7F-9BC33D9C181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D6BE31B-411B-41D8-837F-E3522C69E2A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Arquitetura Event-Driven</a:t>
          </a:r>
          <a:endParaRPr lang="en-US"/>
        </a:p>
      </dgm:t>
    </dgm:pt>
    <dgm:pt modelId="{D8ED75E5-1167-4FF3-B988-355B9F55C34B}" type="parTrans" cxnId="{DFD59B58-CEC0-4819-80DC-DA10F31D6E7F}">
      <dgm:prSet/>
      <dgm:spPr/>
      <dgm:t>
        <a:bodyPr/>
        <a:lstStyle/>
        <a:p>
          <a:endParaRPr lang="en-US"/>
        </a:p>
      </dgm:t>
    </dgm:pt>
    <dgm:pt modelId="{B5FBC0EE-6EB4-4874-97B3-E1AC44E6F3DA}" type="sibTrans" cxnId="{DFD59B58-CEC0-4819-80DC-DA10F31D6E7F}">
      <dgm:prSet/>
      <dgm:spPr/>
      <dgm:t>
        <a:bodyPr/>
        <a:lstStyle/>
        <a:p>
          <a:endParaRPr lang="en-US"/>
        </a:p>
      </dgm:t>
    </dgm:pt>
    <dgm:pt modelId="{0F1D33AB-231E-4451-89C5-30621297DA5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Sistemas se comunicam através de notificações</a:t>
          </a:r>
          <a:endParaRPr lang="en-US"/>
        </a:p>
      </dgm:t>
    </dgm:pt>
    <dgm:pt modelId="{E7B2C50D-2C7A-43B0-B0FD-4EA44ED7BA5B}" type="parTrans" cxnId="{366F8AAC-E3EB-4EBE-8BA5-780BB6534DB2}">
      <dgm:prSet/>
      <dgm:spPr/>
      <dgm:t>
        <a:bodyPr/>
        <a:lstStyle/>
        <a:p>
          <a:endParaRPr lang="en-US"/>
        </a:p>
      </dgm:t>
    </dgm:pt>
    <dgm:pt modelId="{E643B774-A8E7-4E34-A140-BD42AFBDD27A}" type="sibTrans" cxnId="{366F8AAC-E3EB-4EBE-8BA5-780BB6534DB2}">
      <dgm:prSet/>
      <dgm:spPr/>
      <dgm:t>
        <a:bodyPr/>
        <a:lstStyle/>
        <a:p>
          <a:endParaRPr lang="en-US"/>
        </a:p>
      </dgm:t>
    </dgm:pt>
    <dgm:pt modelId="{948F6C19-FAAD-4F9F-8A3A-AC9A4F53730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Arquitetura Event-Sourcing</a:t>
          </a:r>
          <a:endParaRPr lang="en-US"/>
        </a:p>
      </dgm:t>
    </dgm:pt>
    <dgm:pt modelId="{1672F73E-AB7E-4EF7-914D-965B9E76D20D}" type="parTrans" cxnId="{80AC553A-0EAF-47E0-8090-0D3219D866FB}">
      <dgm:prSet/>
      <dgm:spPr/>
      <dgm:t>
        <a:bodyPr/>
        <a:lstStyle/>
        <a:p>
          <a:endParaRPr lang="en-US"/>
        </a:p>
      </dgm:t>
    </dgm:pt>
    <dgm:pt modelId="{D1D6209A-0595-4CF8-8993-29EE1609DE68}" type="sibTrans" cxnId="{80AC553A-0EAF-47E0-8090-0D3219D866FB}">
      <dgm:prSet/>
      <dgm:spPr/>
      <dgm:t>
        <a:bodyPr/>
        <a:lstStyle/>
        <a:p>
          <a:endParaRPr lang="en-US"/>
        </a:p>
      </dgm:t>
    </dgm:pt>
    <dgm:pt modelId="{60C1043B-8F19-42AE-97CE-459FBE0859C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Eventos são a fonte principal de verdade</a:t>
          </a:r>
          <a:endParaRPr lang="en-US"/>
        </a:p>
      </dgm:t>
    </dgm:pt>
    <dgm:pt modelId="{49F596A2-EBA1-458E-88D0-FA67FAB82DD0}" type="parTrans" cxnId="{C2FAF3D2-B2AE-4AF7-A98D-DACA8C74EC22}">
      <dgm:prSet/>
      <dgm:spPr/>
      <dgm:t>
        <a:bodyPr/>
        <a:lstStyle/>
        <a:p>
          <a:endParaRPr lang="en-US"/>
        </a:p>
      </dgm:t>
    </dgm:pt>
    <dgm:pt modelId="{4365A589-42AA-48BD-BEE0-C9DBD8472470}" type="sibTrans" cxnId="{C2FAF3D2-B2AE-4AF7-A98D-DACA8C74EC22}">
      <dgm:prSet/>
      <dgm:spPr/>
      <dgm:t>
        <a:bodyPr/>
        <a:lstStyle/>
        <a:p>
          <a:endParaRPr lang="en-US"/>
        </a:p>
      </dgm:t>
    </dgm:pt>
    <dgm:pt modelId="{A853501B-0DFA-4324-9359-81659C7D971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Eventos são fortemente ordenados</a:t>
          </a:r>
          <a:endParaRPr lang="en-US"/>
        </a:p>
      </dgm:t>
    </dgm:pt>
    <dgm:pt modelId="{4A5E5733-88E9-42EF-85F5-41DDE445DDE2}" type="parTrans" cxnId="{5CA0FF0E-278B-4216-87A8-A973DBDB950E}">
      <dgm:prSet/>
      <dgm:spPr/>
      <dgm:t>
        <a:bodyPr/>
        <a:lstStyle/>
        <a:p>
          <a:endParaRPr lang="en-US"/>
        </a:p>
      </dgm:t>
    </dgm:pt>
    <dgm:pt modelId="{7BDCB71F-B52C-46B5-9425-86D5F4D6EC3B}" type="sibTrans" cxnId="{5CA0FF0E-278B-4216-87A8-A973DBDB950E}">
      <dgm:prSet/>
      <dgm:spPr/>
      <dgm:t>
        <a:bodyPr/>
        <a:lstStyle/>
        <a:p>
          <a:endParaRPr lang="en-US"/>
        </a:p>
      </dgm:t>
    </dgm:pt>
    <dgm:pt modelId="{C258EDFB-A145-4F73-949A-65ABF16FFC6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Data Stream Processing</a:t>
          </a:r>
          <a:endParaRPr lang="en-US"/>
        </a:p>
      </dgm:t>
    </dgm:pt>
    <dgm:pt modelId="{3125FE8E-06F8-44DE-AEB7-A3442360FBF8}" type="parTrans" cxnId="{AD5BD6BF-C79D-4E44-99AB-307890C71F4A}">
      <dgm:prSet/>
      <dgm:spPr/>
      <dgm:t>
        <a:bodyPr/>
        <a:lstStyle/>
        <a:p>
          <a:endParaRPr lang="en-US"/>
        </a:p>
      </dgm:t>
    </dgm:pt>
    <dgm:pt modelId="{13054527-3A12-4715-854A-19ABDB0947EA}" type="sibTrans" cxnId="{AD5BD6BF-C79D-4E44-99AB-307890C71F4A}">
      <dgm:prSet/>
      <dgm:spPr/>
      <dgm:t>
        <a:bodyPr/>
        <a:lstStyle/>
        <a:p>
          <a:endParaRPr lang="en-US"/>
        </a:p>
      </dgm:t>
    </dgm:pt>
    <dgm:pt modelId="{9622722C-7D8A-45E9-B9B9-76774FD8C1E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Dados são processados continuamente</a:t>
          </a:r>
          <a:endParaRPr lang="en-US" dirty="0"/>
        </a:p>
      </dgm:t>
    </dgm:pt>
    <dgm:pt modelId="{BBB31E15-F71C-4CF3-96B1-6C5DC62B936F}" type="parTrans" cxnId="{3BCC3793-185D-475A-9F67-472D5D81B86F}">
      <dgm:prSet/>
      <dgm:spPr/>
      <dgm:t>
        <a:bodyPr/>
        <a:lstStyle/>
        <a:p>
          <a:endParaRPr lang="en-US"/>
        </a:p>
      </dgm:t>
    </dgm:pt>
    <dgm:pt modelId="{3928B201-CC0C-4570-B70F-B274425DEAC8}" type="sibTrans" cxnId="{3BCC3793-185D-475A-9F67-472D5D81B86F}">
      <dgm:prSet/>
      <dgm:spPr/>
      <dgm:t>
        <a:bodyPr/>
        <a:lstStyle/>
        <a:p>
          <a:endParaRPr lang="en-US"/>
        </a:p>
      </dgm:t>
    </dgm:pt>
    <dgm:pt modelId="{0B4DA7D7-671D-4FD5-B9A3-82F0BE695B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Time Series</a:t>
          </a:r>
        </a:p>
      </dgm:t>
    </dgm:pt>
    <dgm:pt modelId="{C32938C3-A9D7-4FC0-A52D-3BB2130CBD2A}" type="parTrans" cxnId="{55EBB22F-6563-4221-9093-F5DCCAC5641F}">
      <dgm:prSet/>
      <dgm:spPr/>
      <dgm:t>
        <a:bodyPr/>
        <a:lstStyle/>
        <a:p>
          <a:endParaRPr lang="pt-BR"/>
        </a:p>
      </dgm:t>
    </dgm:pt>
    <dgm:pt modelId="{97632E70-284D-40F2-8E1F-91A73C7ACB16}" type="sibTrans" cxnId="{55EBB22F-6563-4221-9093-F5DCCAC5641F}">
      <dgm:prSet/>
      <dgm:spPr/>
      <dgm:t>
        <a:bodyPr/>
        <a:lstStyle/>
        <a:p>
          <a:endParaRPr lang="pt-BR"/>
        </a:p>
      </dgm:t>
    </dgm:pt>
    <dgm:pt modelId="{BD3827F3-03DA-4098-98A0-81D76638DA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Dados </a:t>
          </a:r>
          <a:r>
            <a:rPr lang="en-US" dirty="0" err="1"/>
            <a:t>analógicos</a:t>
          </a:r>
          <a:endParaRPr lang="en-US" dirty="0"/>
        </a:p>
      </dgm:t>
    </dgm:pt>
    <dgm:pt modelId="{0E0084A1-0844-4671-AF48-AD05EE12E19C}" type="parTrans" cxnId="{5B667711-9969-47D9-B1BE-24628B77B362}">
      <dgm:prSet/>
      <dgm:spPr/>
      <dgm:t>
        <a:bodyPr/>
        <a:lstStyle/>
        <a:p>
          <a:endParaRPr lang="pt-BR"/>
        </a:p>
      </dgm:t>
    </dgm:pt>
    <dgm:pt modelId="{11F3738F-11F8-4D92-A6ED-F63536124691}" type="sibTrans" cxnId="{5B667711-9969-47D9-B1BE-24628B77B362}">
      <dgm:prSet/>
      <dgm:spPr/>
      <dgm:t>
        <a:bodyPr/>
        <a:lstStyle/>
        <a:p>
          <a:endParaRPr lang="pt-BR"/>
        </a:p>
      </dgm:t>
    </dgm:pt>
    <dgm:pt modelId="{606CC3DF-4934-4DB1-AD63-E325EEC93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Sensores</a:t>
          </a:r>
          <a:endParaRPr lang="en-US" dirty="0"/>
        </a:p>
      </dgm:t>
    </dgm:pt>
    <dgm:pt modelId="{F5B0B0E4-3A15-467B-9E33-FCF24A9B101F}" type="parTrans" cxnId="{92B7ED50-E87A-40D2-AC38-8867E0F574F8}">
      <dgm:prSet/>
      <dgm:spPr/>
      <dgm:t>
        <a:bodyPr/>
        <a:lstStyle/>
        <a:p>
          <a:endParaRPr lang="pt-BR"/>
        </a:p>
      </dgm:t>
    </dgm:pt>
    <dgm:pt modelId="{FB436EEE-0BE2-4C0D-B28C-9E168F481B57}" type="sibTrans" cxnId="{92B7ED50-E87A-40D2-AC38-8867E0F574F8}">
      <dgm:prSet/>
      <dgm:spPr/>
      <dgm:t>
        <a:bodyPr/>
        <a:lstStyle/>
        <a:p>
          <a:endParaRPr lang="pt-BR"/>
        </a:p>
      </dgm:t>
    </dgm:pt>
    <dgm:pt modelId="{E524EF3C-2445-4D83-942F-DC14E9CEBDF6}" type="pres">
      <dgm:prSet presAssocID="{0A55473E-13A1-4F75-AE7F-9BC33D9C1812}" presName="root" presStyleCnt="0">
        <dgm:presLayoutVars>
          <dgm:dir/>
          <dgm:resizeHandles val="exact"/>
        </dgm:presLayoutVars>
      </dgm:prSet>
      <dgm:spPr/>
    </dgm:pt>
    <dgm:pt modelId="{D5D5A2A3-D328-4F86-89D4-D72B7D771B50}" type="pres">
      <dgm:prSet presAssocID="{0D6BE31B-411B-41D8-837F-E3522C69E2A9}" presName="compNode" presStyleCnt="0"/>
      <dgm:spPr/>
    </dgm:pt>
    <dgm:pt modelId="{D0B1998A-1894-4B0E-AA99-8484B3052C9F}" type="pres">
      <dgm:prSet presAssocID="{0D6BE31B-411B-41D8-837F-E3522C69E2A9}" presName="bgRect" presStyleLbl="bgShp" presStyleIdx="0" presStyleCnt="4"/>
      <dgm:spPr/>
    </dgm:pt>
    <dgm:pt modelId="{E036E327-E6D7-4A30-AEDB-05569AC85F9C}" type="pres">
      <dgm:prSet presAssocID="{0D6BE31B-411B-41D8-837F-E3522C69E2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D125940-735E-4D61-82A7-D76FF070D338}" type="pres">
      <dgm:prSet presAssocID="{0D6BE31B-411B-41D8-837F-E3522C69E2A9}" presName="spaceRect" presStyleCnt="0"/>
      <dgm:spPr/>
    </dgm:pt>
    <dgm:pt modelId="{0C6894EC-668D-4639-AA22-FEFE44ADD1E0}" type="pres">
      <dgm:prSet presAssocID="{0D6BE31B-411B-41D8-837F-E3522C69E2A9}" presName="parTx" presStyleLbl="revTx" presStyleIdx="0" presStyleCnt="8">
        <dgm:presLayoutVars>
          <dgm:chMax val="0"/>
          <dgm:chPref val="0"/>
        </dgm:presLayoutVars>
      </dgm:prSet>
      <dgm:spPr/>
    </dgm:pt>
    <dgm:pt modelId="{C853C56D-1C57-4812-B171-02D2538B0699}" type="pres">
      <dgm:prSet presAssocID="{0D6BE31B-411B-41D8-837F-E3522C69E2A9}" presName="desTx" presStyleLbl="revTx" presStyleIdx="1" presStyleCnt="8">
        <dgm:presLayoutVars/>
      </dgm:prSet>
      <dgm:spPr/>
    </dgm:pt>
    <dgm:pt modelId="{793A5886-58A8-445B-84DE-8C588BEAF823}" type="pres">
      <dgm:prSet presAssocID="{B5FBC0EE-6EB4-4874-97B3-E1AC44E6F3DA}" presName="sibTrans" presStyleCnt="0"/>
      <dgm:spPr/>
    </dgm:pt>
    <dgm:pt modelId="{98A1DDA0-6718-40B8-A0F0-378E43B1470B}" type="pres">
      <dgm:prSet presAssocID="{948F6C19-FAAD-4F9F-8A3A-AC9A4F53730D}" presName="compNode" presStyleCnt="0"/>
      <dgm:spPr/>
    </dgm:pt>
    <dgm:pt modelId="{20728336-37CF-4C16-A255-EC359E5CC972}" type="pres">
      <dgm:prSet presAssocID="{948F6C19-FAAD-4F9F-8A3A-AC9A4F53730D}" presName="bgRect" presStyleLbl="bgShp" presStyleIdx="1" presStyleCnt="4"/>
      <dgm:spPr/>
    </dgm:pt>
    <dgm:pt modelId="{4FF6A961-AB99-4B8F-AB18-80495F27D7E6}" type="pres">
      <dgm:prSet presAssocID="{948F6C19-FAAD-4F9F-8A3A-AC9A4F5373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51FDDB-2A73-40B0-8C4B-A45F0C7D8F7F}" type="pres">
      <dgm:prSet presAssocID="{948F6C19-FAAD-4F9F-8A3A-AC9A4F53730D}" presName="spaceRect" presStyleCnt="0"/>
      <dgm:spPr/>
    </dgm:pt>
    <dgm:pt modelId="{C19BCFB3-E6F8-404F-B37C-33D93B80938C}" type="pres">
      <dgm:prSet presAssocID="{948F6C19-FAAD-4F9F-8A3A-AC9A4F53730D}" presName="parTx" presStyleLbl="revTx" presStyleIdx="2" presStyleCnt="8">
        <dgm:presLayoutVars>
          <dgm:chMax val="0"/>
          <dgm:chPref val="0"/>
        </dgm:presLayoutVars>
      </dgm:prSet>
      <dgm:spPr/>
    </dgm:pt>
    <dgm:pt modelId="{2E72BD89-1A06-4C7C-B516-B534B8151770}" type="pres">
      <dgm:prSet presAssocID="{948F6C19-FAAD-4F9F-8A3A-AC9A4F53730D}" presName="desTx" presStyleLbl="revTx" presStyleIdx="3" presStyleCnt="8">
        <dgm:presLayoutVars/>
      </dgm:prSet>
      <dgm:spPr/>
    </dgm:pt>
    <dgm:pt modelId="{94375CDF-F07F-4BC3-AEB2-3C64F3953E1F}" type="pres">
      <dgm:prSet presAssocID="{D1D6209A-0595-4CF8-8993-29EE1609DE68}" presName="sibTrans" presStyleCnt="0"/>
      <dgm:spPr/>
    </dgm:pt>
    <dgm:pt modelId="{1B39BEB9-EEB3-404F-A9C0-14F41E355E53}" type="pres">
      <dgm:prSet presAssocID="{C258EDFB-A145-4F73-949A-65ABF16FFC68}" presName="compNode" presStyleCnt="0"/>
      <dgm:spPr/>
    </dgm:pt>
    <dgm:pt modelId="{3694A0BE-AA73-4EDF-BD32-D43E409ED237}" type="pres">
      <dgm:prSet presAssocID="{C258EDFB-A145-4F73-949A-65ABF16FFC68}" presName="bgRect" presStyleLbl="bgShp" presStyleIdx="2" presStyleCnt="4"/>
      <dgm:spPr/>
    </dgm:pt>
    <dgm:pt modelId="{84CCB30F-EBE6-4C82-ABC1-19D3FC360894}" type="pres">
      <dgm:prSet presAssocID="{C258EDFB-A145-4F73-949A-65ABF16FFC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B5049B-9E8B-4B83-B525-1D574DC0E78D}" type="pres">
      <dgm:prSet presAssocID="{C258EDFB-A145-4F73-949A-65ABF16FFC68}" presName="spaceRect" presStyleCnt="0"/>
      <dgm:spPr/>
    </dgm:pt>
    <dgm:pt modelId="{13F2B3D8-8166-42AD-A565-C87B66BFE19C}" type="pres">
      <dgm:prSet presAssocID="{C258EDFB-A145-4F73-949A-65ABF16FFC68}" presName="parTx" presStyleLbl="revTx" presStyleIdx="4" presStyleCnt="8">
        <dgm:presLayoutVars>
          <dgm:chMax val="0"/>
          <dgm:chPref val="0"/>
        </dgm:presLayoutVars>
      </dgm:prSet>
      <dgm:spPr/>
    </dgm:pt>
    <dgm:pt modelId="{DDC49B2E-7A4C-44C3-93C3-86E73B9B02CF}" type="pres">
      <dgm:prSet presAssocID="{C258EDFB-A145-4F73-949A-65ABF16FFC68}" presName="desTx" presStyleLbl="revTx" presStyleIdx="5" presStyleCnt="8">
        <dgm:presLayoutVars/>
      </dgm:prSet>
      <dgm:spPr/>
    </dgm:pt>
    <dgm:pt modelId="{C799529A-FB72-4610-A486-3CF7286305A3}" type="pres">
      <dgm:prSet presAssocID="{13054527-3A12-4715-854A-19ABDB0947EA}" presName="sibTrans" presStyleCnt="0"/>
      <dgm:spPr/>
    </dgm:pt>
    <dgm:pt modelId="{FAF977B7-0553-4AE4-ADF4-D0B981EBF6D4}" type="pres">
      <dgm:prSet presAssocID="{0B4DA7D7-671D-4FD5-B9A3-82F0BE695B00}" presName="compNode" presStyleCnt="0"/>
      <dgm:spPr/>
    </dgm:pt>
    <dgm:pt modelId="{FA0B6084-10D0-4A86-9BF5-594578BCDB93}" type="pres">
      <dgm:prSet presAssocID="{0B4DA7D7-671D-4FD5-B9A3-82F0BE695B00}" presName="bgRect" presStyleLbl="bgShp" presStyleIdx="3" presStyleCnt="4" custLinFactNeighborX="-807"/>
      <dgm:spPr/>
    </dgm:pt>
    <dgm:pt modelId="{AE94438B-A496-4F81-A568-4F48A2F3E70A}" type="pres">
      <dgm:prSet presAssocID="{0B4DA7D7-671D-4FD5-B9A3-82F0BE695B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C3C4C059-93CB-4C32-9999-8C58123E4AD8}" type="pres">
      <dgm:prSet presAssocID="{0B4DA7D7-671D-4FD5-B9A3-82F0BE695B00}" presName="spaceRect" presStyleCnt="0"/>
      <dgm:spPr/>
    </dgm:pt>
    <dgm:pt modelId="{5E3AD7B4-7910-4340-B0A9-89DAA53FE08B}" type="pres">
      <dgm:prSet presAssocID="{0B4DA7D7-671D-4FD5-B9A3-82F0BE695B00}" presName="parTx" presStyleLbl="revTx" presStyleIdx="6" presStyleCnt="8">
        <dgm:presLayoutVars>
          <dgm:chMax val="0"/>
          <dgm:chPref val="0"/>
        </dgm:presLayoutVars>
      </dgm:prSet>
      <dgm:spPr/>
    </dgm:pt>
    <dgm:pt modelId="{C8264F22-02D9-43AA-8F25-F0FE35A9F18C}" type="pres">
      <dgm:prSet presAssocID="{0B4DA7D7-671D-4FD5-B9A3-82F0BE695B00}" presName="desTx" presStyleLbl="revTx" presStyleIdx="7" presStyleCnt="8">
        <dgm:presLayoutVars/>
      </dgm:prSet>
      <dgm:spPr/>
    </dgm:pt>
  </dgm:ptLst>
  <dgm:cxnLst>
    <dgm:cxn modelId="{5CA0FF0E-278B-4216-87A8-A973DBDB950E}" srcId="{948F6C19-FAAD-4F9F-8A3A-AC9A4F53730D}" destId="{A853501B-0DFA-4324-9359-81659C7D9712}" srcOrd="1" destOrd="0" parTransId="{4A5E5733-88E9-42EF-85F5-41DDE445DDE2}" sibTransId="{7BDCB71F-B52C-46B5-9425-86D5F4D6EC3B}"/>
    <dgm:cxn modelId="{5B667711-9969-47D9-B1BE-24628B77B362}" srcId="{0B4DA7D7-671D-4FD5-B9A3-82F0BE695B00}" destId="{BD3827F3-03DA-4098-98A0-81D76638DA7E}" srcOrd="0" destOrd="0" parTransId="{0E0084A1-0844-4671-AF48-AD05EE12E19C}" sibTransId="{11F3738F-11F8-4D92-A6ED-F63536124691}"/>
    <dgm:cxn modelId="{78674913-C24D-4DCA-89AD-25D2F6B96282}" type="presOf" srcId="{606CC3DF-4934-4DB1-AD63-E325EEC93142}" destId="{C8264F22-02D9-43AA-8F25-F0FE35A9F18C}" srcOrd="0" destOrd="1" presId="urn:microsoft.com/office/officeart/2018/2/layout/IconVerticalSolidList"/>
    <dgm:cxn modelId="{55EBB22F-6563-4221-9093-F5DCCAC5641F}" srcId="{0A55473E-13A1-4F75-AE7F-9BC33D9C1812}" destId="{0B4DA7D7-671D-4FD5-B9A3-82F0BE695B00}" srcOrd="3" destOrd="0" parTransId="{C32938C3-A9D7-4FC0-A52D-3BB2130CBD2A}" sibTransId="{97632E70-284D-40F2-8E1F-91A73C7ACB16}"/>
    <dgm:cxn modelId="{2A9AC230-EBE1-4250-9CB0-8AF6F3AC042A}" type="presOf" srcId="{60C1043B-8F19-42AE-97CE-459FBE0859CC}" destId="{2E72BD89-1A06-4C7C-B516-B534B8151770}" srcOrd="0" destOrd="0" presId="urn:microsoft.com/office/officeart/2018/2/layout/IconVerticalSolidList"/>
    <dgm:cxn modelId="{80AC553A-0EAF-47E0-8090-0D3219D866FB}" srcId="{0A55473E-13A1-4F75-AE7F-9BC33D9C1812}" destId="{948F6C19-FAAD-4F9F-8A3A-AC9A4F53730D}" srcOrd="1" destOrd="0" parTransId="{1672F73E-AB7E-4EF7-914D-965B9E76D20D}" sibTransId="{D1D6209A-0595-4CF8-8993-29EE1609DE68}"/>
    <dgm:cxn modelId="{1C527F3E-46D9-4B08-9D05-BC7B95BE0D84}" type="presOf" srcId="{BD3827F3-03DA-4098-98A0-81D76638DA7E}" destId="{C8264F22-02D9-43AA-8F25-F0FE35A9F18C}" srcOrd="0" destOrd="0" presId="urn:microsoft.com/office/officeart/2018/2/layout/IconVerticalSolidList"/>
    <dgm:cxn modelId="{8EA8FE3E-14CF-4C23-B62F-F42684F4C1E5}" type="presOf" srcId="{C258EDFB-A145-4F73-949A-65ABF16FFC68}" destId="{13F2B3D8-8166-42AD-A565-C87B66BFE19C}" srcOrd="0" destOrd="0" presId="urn:microsoft.com/office/officeart/2018/2/layout/IconVerticalSolidList"/>
    <dgm:cxn modelId="{875B905D-8B4E-4FA2-B93E-B6CBE396D824}" type="presOf" srcId="{0F1D33AB-231E-4451-89C5-30621297DA56}" destId="{C853C56D-1C57-4812-B171-02D2538B0699}" srcOrd="0" destOrd="0" presId="urn:microsoft.com/office/officeart/2018/2/layout/IconVerticalSolidList"/>
    <dgm:cxn modelId="{F4777443-6EFA-4BAE-A917-CD77821C5917}" type="presOf" srcId="{0A55473E-13A1-4F75-AE7F-9BC33D9C1812}" destId="{E524EF3C-2445-4D83-942F-DC14E9CEBDF6}" srcOrd="0" destOrd="0" presId="urn:microsoft.com/office/officeart/2018/2/layout/IconVerticalSolidList"/>
    <dgm:cxn modelId="{92B7ED50-E87A-40D2-AC38-8867E0F574F8}" srcId="{0B4DA7D7-671D-4FD5-B9A3-82F0BE695B00}" destId="{606CC3DF-4934-4DB1-AD63-E325EEC93142}" srcOrd="1" destOrd="0" parTransId="{F5B0B0E4-3A15-467B-9E33-FCF24A9B101F}" sibTransId="{FB436EEE-0BE2-4C0D-B28C-9E168F481B57}"/>
    <dgm:cxn modelId="{7BC15D77-5366-420C-A443-050F6DB77936}" type="presOf" srcId="{0B4DA7D7-671D-4FD5-B9A3-82F0BE695B00}" destId="{5E3AD7B4-7910-4340-B0A9-89DAA53FE08B}" srcOrd="0" destOrd="0" presId="urn:microsoft.com/office/officeart/2018/2/layout/IconVerticalSolidList"/>
    <dgm:cxn modelId="{DFD59B58-CEC0-4819-80DC-DA10F31D6E7F}" srcId="{0A55473E-13A1-4F75-AE7F-9BC33D9C1812}" destId="{0D6BE31B-411B-41D8-837F-E3522C69E2A9}" srcOrd="0" destOrd="0" parTransId="{D8ED75E5-1167-4FF3-B988-355B9F55C34B}" sibTransId="{B5FBC0EE-6EB4-4874-97B3-E1AC44E6F3DA}"/>
    <dgm:cxn modelId="{10B8817E-AD86-447E-9229-FE04B59F399A}" type="presOf" srcId="{0D6BE31B-411B-41D8-837F-E3522C69E2A9}" destId="{0C6894EC-668D-4639-AA22-FEFE44ADD1E0}" srcOrd="0" destOrd="0" presId="urn:microsoft.com/office/officeart/2018/2/layout/IconVerticalSolidList"/>
    <dgm:cxn modelId="{2312228F-6959-48C9-9887-F723D52CF642}" type="presOf" srcId="{948F6C19-FAAD-4F9F-8A3A-AC9A4F53730D}" destId="{C19BCFB3-E6F8-404F-B37C-33D93B80938C}" srcOrd="0" destOrd="0" presId="urn:microsoft.com/office/officeart/2018/2/layout/IconVerticalSolidList"/>
    <dgm:cxn modelId="{277A0290-0002-4C67-8749-7ECD45F31B2E}" type="presOf" srcId="{A853501B-0DFA-4324-9359-81659C7D9712}" destId="{2E72BD89-1A06-4C7C-B516-B534B8151770}" srcOrd="0" destOrd="1" presId="urn:microsoft.com/office/officeart/2018/2/layout/IconVerticalSolidList"/>
    <dgm:cxn modelId="{3BCC3793-185D-475A-9F67-472D5D81B86F}" srcId="{C258EDFB-A145-4F73-949A-65ABF16FFC68}" destId="{9622722C-7D8A-45E9-B9B9-76774FD8C1EB}" srcOrd="0" destOrd="0" parTransId="{BBB31E15-F71C-4CF3-96B1-6C5DC62B936F}" sibTransId="{3928B201-CC0C-4570-B70F-B274425DEAC8}"/>
    <dgm:cxn modelId="{366F8AAC-E3EB-4EBE-8BA5-780BB6534DB2}" srcId="{0D6BE31B-411B-41D8-837F-E3522C69E2A9}" destId="{0F1D33AB-231E-4451-89C5-30621297DA56}" srcOrd="0" destOrd="0" parTransId="{E7B2C50D-2C7A-43B0-B0FD-4EA44ED7BA5B}" sibTransId="{E643B774-A8E7-4E34-A140-BD42AFBDD27A}"/>
    <dgm:cxn modelId="{AD5BD6BF-C79D-4E44-99AB-307890C71F4A}" srcId="{0A55473E-13A1-4F75-AE7F-9BC33D9C1812}" destId="{C258EDFB-A145-4F73-949A-65ABF16FFC68}" srcOrd="2" destOrd="0" parTransId="{3125FE8E-06F8-44DE-AEB7-A3442360FBF8}" sibTransId="{13054527-3A12-4715-854A-19ABDB0947EA}"/>
    <dgm:cxn modelId="{C2FAF3D2-B2AE-4AF7-A98D-DACA8C74EC22}" srcId="{948F6C19-FAAD-4F9F-8A3A-AC9A4F53730D}" destId="{60C1043B-8F19-42AE-97CE-459FBE0859CC}" srcOrd="0" destOrd="0" parTransId="{49F596A2-EBA1-458E-88D0-FA67FAB82DD0}" sibTransId="{4365A589-42AA-48BD-BEE0-C9DBD8472470}"/>
    <dgm:cxn modelId="{B0817AE2-B35E-42F5-8082-055C25141DD6}" type="presOf" srcId="{9622722C-7D8A-45E9-B9B9-76774FD8C1EB}" destId="{DDC49B2E-7A4C-44C3-93C3-86E73B9B02CF}" srcOrd="0" destOrd="0" presId="urn:microsoft.com/office/officeart/2018/2/layout/IconVerticalSolidList"/>
    <dgm:cxn modelId="{048EA95B-B1DC-40DB-980A-7BF3F63FE8D8}" type="presParOf" srcId="{E524EF3C-2445-4D83-942F-DC14E9CEBDF6}" destId="{D5D5A2A3-D328-4F86-89D4-D72B7D771B50}" srcOrd="0" destOrd="0" presId="urn:microsoft.com/office/officeart/2018/2/layout/IconVerticalSolidList"/>
    <dgm:cxn modelId="{B6B20A54-68AB-40ED-BEF6-6927D04A0D39}" type="presParOf" srcId="{D5D5A2A3-D328-4F86-89D4-D72B7D771B50}" destId="{D0B1998A-1894-4B0E-AA99-8484B3052C9F}" srcOrd="0" destOrd="0" presId="urn:microsoft.com/office/officeart/2018/2/layout/IconVerticalSolidList"/>
    <dgm:cxn modelId="{A19C3E41-FF5D-429C-8E04-68A86F808C3E}" type="presParOf" srcId="{D5D5A2A3-D328-4F86-89D4-D72B7D771B50}" destId="{E036E327-E6D7-4A30-AEDB-05569AC85F9C}" srcOrd="1" destOrd="0" presId="urn:microsoft.com/office/officeart/2018/2/layout/IconVerticalSolidList"/>
    <dgm:cxn modelId="{3A165293-2841-440C-B098-FF605B5A1485}" type="presParOf" srcId="{D5D5A2A3-D328-4F86-89D4-D72B7D771B50}" destId="{CD125940-735E-4D61-82A7-D76FF070D338}" srcOrd="2" destOrd="0" presId="urn:microsoft.com/office/officeart/2018/2/layout/IconVerticalSolidList"/>
    <dgm:cxn modelId="{B86265F0-65C6-4D08-ABD5-65C96D496BF7}" type="presParOf" srcId="{D5D5A2A3-D328-4F86-89D4-D72B7D771B50}" destId="{0C6894EC-668D-4639-AA22-FEFE44ADD1E0}" srcOrd="3" destOrd="0" presId="urn:microsoft.com/office/officeart/2018/2/layout/IconVerticalSolidList"/>
    <dgm:cxn modelId="{CE081B5A-6497-4569-8BDE-73004E9EFD04}" type="presParOf" srcId="{D5D5A2A3-D328-4F86-89D4-D72B7D771B50}" destId="{C853C56D-1C57-4812-B171-02D2538B0699}" srcOrd="4" destOrd="0" presId="urn:microsoft.com/office/officeart/2018/2/layout/IconVerticalSolidList"/>
    <dgm:cxn modelId="{5B5A1B7A-680C-4404-867E-C3B1F5FFFE74}" type="presParOf" srcId="{E524EF3C-2445-4D83-942F-DC14E9CEBDF6}" destId="{793A5886-58A8-445B-84DE-8C588BEAF823}" srcOrd="1" destOrd="0" presId="urn:microsoft.com/office/officeart/2018/2/layout/IconVerticalSolidList"/>
    <dgm:cxn modelId="{A140FC18-04EB-413C-B804-298270FA4A41}" type="presParOf" srcId="{E524EF3C-2445-4D83-942F-DC14E9CEBDF6}" destId="{98A1DDA0-6718-40B8-A0F0-378E43B1470B}" srcOrd="2" destOrd="0" presId="urn:microsoft.com/office/officeart/2018/2/layout/IconVerticalSolidList"/>
    <dgm:cxn modelId="{6A27111A-D96A-4F32-A9B5-13C5D88A763D}" type="presParOf" srcId="{98A1DDA0-6718-40B8-A0F0-378E43B1470B}" destId="{20728336-37CF-4C16-A255-EC359E5CC972}" srcOrd="0" destOrd="0" presId="urn:microsoft.com/office/officeart/2018/2/layout/IconVerticalSolidList"/>
    <dgm:cxn modelId="{AF787BB2-B30B-416E-A84C-1011CE1673D4}" type="presParOf" srcId="{98A1DDA0-6718-40B8-A0F0-378E43B1470B}" destId="{4FF6A961-AB99-4B8F-AB18-80495F27D7E6}" srcOrd="1" destOrd="0" presId="urn:microsoft.com/office/officeart/2018/2/layout/IconVerticalSolidList"/>
    <dgm:cxn modelId="{C7E1BA61-7184-4816-97AC-5A14966E2D41}" type="presParOf" srcId="{98A1DDA0-6718-40B8-A0F0-378E43B1470B}" destId="{C851FDDB-2A73-40B0-8C4B-A45F0C7D8F7F}" srcOrd="2" destOrd="0" presId="urn:microsoft.com/office/officeart/2018/2/layout/IconVerticalSolidList"/>
    <dgm:cxn modelId="{106464DA-B7D2-4325-BCEB-D829E10599B0}" type="presParOf" srcId="{98A1DDA0-6718-40B8-A0F0-378E43B1470B}" destId="{C19BCFB3-E6F8-404F-B37C-33D93B80938C}" srcOrd="3" destOrd="0" presId="urn:microsoft.com/office/officeart/2018/2/layout/IconVerticalSolidList"/>
    <dgm:cxn modelId="{E3F9F0E3-0B5D-4B7F-AB98-4D03CA5A3EBA}" type="presParOf" srcId="{98A1DDA0-6718-40B8-A0F0-378E43B1470B}" destId="{2E72BD89-1A06-4C7C-B516-B534B8151770}" srcOrd="4" destOrd="0" presId="urn:microsoft.com/office/officeart/2018/2/layout/IconVerticalSolidList"/>
    <dgm:cxn modelId="{5128E781-0D05-4746-BC0C-C57B94010BD9}" type="presParOf" srcId="{E524EF3C-2445-4D83-942F-DC14E9CEBDF6}" destId="{94375CDF-F07F-4BC3-AEB2-3C64F3953E1F}" srcOrd="3" destOrd="0" presId="urn:microsoft.com/office/officeart/2018/2/layout/IconVerticalSolidList"/>
    <dgm:cxn modelId="{C1A1D452-9D6A-494E-9B21-41D0FBA933BB}" type="presParOf" srcId="{E524EF3C-2445-4D83-942F-DC14E9CEBDF6}" destId="{1B39BEB9-EEB3-404F-A9C0-14F41E355E53}" srcOrd="4" destOrd="0" presId="urn:microsoft.com/office/officeart/2018/2/layout/IconVerticalSolidList"/>
    <dgm:cxn modelId="{B0A2C9F1-E483-437E-BB94-C2CA1E83D0A3}" type="presParOf" srcId="{1B39BEB9-EEB3-404F-A9C0-14F41E355E53}" destId="{3694A0BE-AA73-4EDF-BD32-D43E409ED237}" srcOrd="0" destOrd="0" presId="urn:microsoft.com/office/officeart/2018/2/layout/IconVerticalSolidList"/>
    <dgm:cxn modelId="{CDBD289C-1284-477E-BABD-3512D4FD53E0}" type="presParOf" srcId="{1B39BEB9-EEB3-404F-A9C0-14F41E355E53}" destId="{84CCB30F-EBE6-4C82-ABC1-19D3FC360894}" srcOrd="1" destOrd="0" presId="urn:microsoft.com/office/officeart/2018/2/layout/IconVerticalSolidList"/>
    <dgm:cxn modelId="{6F70C9A1-2C18-4E67-80A7-3B43192917CD}" type="presParOf" srcId="{1B39BEB9-EEB3-404F-A9C0-14F41E355E53}" destId="{2AB5049B-9E8B-4B83-B525-1D574DC0E78D}" srcOrd="2" destOrd="0" presId="urn:microsoft.com/office/officeart/2018/2/layout/IconVerticalSolidList"/>
    <dgm:cxn modelId="{0AF187AF-603F-4439-9C73-86014117F4B3}" type="presParOf" srcId="{1B39BEB9-EEB3-404F-A9C0-14F41E355E53}" destId="{13F2B3D8-8166-42AD-A565-C87B66BFE19C}" srcOrd="3" destOrd="0" presId="urn:microsoft.com/office/officeart/2018/2/layout/IconVerticalSolidList"/>
    <dgm:cxn modelId="{6E2FA9F4-5296-4F89-B0D0-5BDD428455DC}" type="presParOf" srcId="{1B39BEB9-EEB3-404F-A9C0-14F41E355E53}" destId="{DDC49B2E-7A4C-44C3-93C3-86E73B9B02CF}" srcOrd="4" destOrd="0" presId="urn:microsoft.com/office/officeart/2018/2/layout/IconVerticalSolidList"/>
    <dgm:cxn modelId="{B3E8FE75-5C9D-4DBE-BA69-31FC7D751DF7}" type="presParOf" srcId="{E524EF3C-2445-4D83-942F-DC14E9CEBDF6}" destId="{C799529A-FB72-4610-A486-3CF7286305A3}" srcOrd="5" destOrd="0" presId="urn:microsoft.com/office/officeart/2018/2/layout/IconVerticalSolidList"/>
    <dgm:cxn modelId="{9903B07C-9C7F-422F-8058-BFD26AA0DEC4}" type="presParOf" srcId="{E524EF3C-2445-4D83-942F-DC14E9CEBDF6}" destId="{FAF977B7-0553-4AE4-ADF4-D0B981EBF6D4}" srcOrd="6" destOrd="0" presId="urn:microsoft.com/office/officeart/2018/2/layout/IconVerticalSolidList"/>
    <dgm:cxn modelId="{A18B0E12-0932-49FA-A4F9-D56BFC8723B7}" type="presParOf" srcId="{FAF977B7-0553-4AE4-ADF4-D0B981EBF6D4}" destId="{FA0B6084-10D0-4A86-9BF5-594578BCDB93}" srcOrd="0" destOrd="0" presId="urn:microsoft.com/office/officeart/2018/2/layout/IconVerticalSolidList"/>
    <dgm:cxn modelId="{9EAD0828-A932-4C1A-826F-6C5473CE356E}" type="presParOf" srcId="{FAF977B7-0553-4AE4-ADF4-D0B981EBF6D4}" destId="{AE94438B-A496-4F81-A568-4F48A2F3E70A}" srcOrd="1" destOrd="0" presId="urn:microsoft.com/office/officeart/2018/2/layout/IconVerticalSolidList"/>
    <dgm:cxn modelId="{57DCBC59-303B-4989-8BBE-39A867D42BF3}" type="presParOf" srcId="{FAF977B7-0553-4AE4-ADF4-D0B981EBF6D4}" destId="{C3C4C059-93CB-4C32-9999-8C58123E4AD8}" srcOrd="2" destOrd="0" presId="urn:microsoft.com/office/officeart/2018/2/layout/IconVerticalSolidList"/>
    <dgm:cxn modelId="{6EF2DD31-0E08-4F21-A61D-F2423843CE0D}" type="presParOf" srcId="{FAF977B7-0553-4AE4-ADF4-D0B981EBF6D4}" destId="{5E3AD7B4-7910-4340-B0A9-89DAA53FE08B}" srcOrd="3" destOrd="0" presId="urn:microsoft.com/office/officeart/2018/2/layout/IconVerticalSolidList"/>
    <dgm:cxn modelId="{3EDD8965-30A3-419F-AE99-4DE222728B72}" type="presParOf" srcId="{FAF977B7-0553-4AE4-ADF4-D0B981EBF6D4}" destId="{C8264F22-02D9-43AA-8F25-F0FE35A9F18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50A26-43C2-4D85-A382-9BFAECEE5A83}">
      <dsp:nvSpPr>
        <dsp:cNvPr id="0" name=""/>
        <dsp:cNvSpPr/>
      </dsp:nvSpPr>
      <dsp:spPr>
        <a:xfrm>
          <a:off x="564" y="627856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Reduzir dependências sobre outros sistemas</a:t>
          </a:r>
          <a:endParaRPr lang="en-US" sz="2000" kern="1200" dirty="0"/>
        </a:p>
      </dsp:txBody>
      <dsp:txXfrm>
        <a:off x="564" y="627856"/>
        <a:ext cx="2202883" cy="1321730"/>
      </dsp:txXfrm>
    </dsp:sp>
    <dsp:sp modelId="{D2504885-2694-4889-A70A-17753597BD6B}">
      <dsp:nvSpPr>
        <dsp:cNvPr id="0" name=""/>
        <dsp:cNvSpPr/>
      </dsp:nvSpPr>
      <dsp:spPr>
        <a:xfrm>
          <a:off x="2423737" y="627856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Criar barramento distribuído</a:t>
          </a:r>
          <a:endParaRPr lang="en-US" sz="2000" kern="1200"/>
        </a:p>
      </dsp:txBody>
      <dsp:txXfrm>
        <a:off x="2423737" y="627856"/>
        <a:ext cx="2202883" cy="1321730"/>
      </dsp:txXfrm>
    </dsp:sp>
    <dsp:sp modelId="{5A431381-1A41-4275-99F7-03AE99FBE873}">
      <dsp:nvSpPr>
        <dsp:cNvPr id="0" name=""/>
        <dsp:cNvSpPr/>
      </dsp:nvSpPr>
      <dsp:spPr>
        <a:xfrm>
          <a:off x="564" y="2169875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Sem Ponto Único de Falha</a:t>
          </a:r>
          <a:endParaRPr lang="en-US" sz="2000" kern="1200" dirty="0"/>
        </a:p>
      </dsp:txBody>
      <dsp:txXfrm>
        <a:off x="564" y="2169875"/>
        <a:ext cx="2202883" cy="1321730"/>
      </dsp:txXfrm>
    </dsp:sp>
    <dsp:sp modelId="{C8FA0E82-7A41-42C4-A0C8-585C64756A39}">
      <dsp:nvSpPr>
        <dsp:cNvPr id="0" name=""/>
        <dsp:cNvSpPr/>
      </dsp:nvSpPr>
      <dsp:spPr>
        <a:xfrm>
          <a:off x="2423737" y="2169875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Processamento assíncrono</a:t>
          </a:r>
          <a:endParaRPr lang="en-US" sz="2000" kern="1200"/>
        </a:p>
      </dsp:txBody>
      <dsp:txXfrm>
        <a:off x="2423737" y="2169875"/>
        <a:ext cx="2202883" cy="13217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1998A-1894-4B0E-AA99-8484B3052C9F}">
      <dsp:nvSpPr>
        <dsp:cNvPr id="0" name=""/>
        <dsp:cNvSpPr/>
      </dsp:nvSpPr>
      <dsp:spPr>
        <a:xfrm>
          <a:off x="0" y="170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6E327-E6D7-4A30-AEDB-05569AC85F9C}">
      <dsp:nvSpPr>
        <dsp:cNvPr id="0" name=""/>
        <dsp:cNvSpPr/>
      </dsp:nvSpPr>
      <dsp:spPr>
        <a:xfrm>
          <a:off x="262126" y="196680"/>
          <a:ext cx="476594" cy="476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894EC-668D-4639-AA22-FEFE44ADD1E0}">
      <dsp:nvSpPr>
        <dsp:cNvPr id="0" name=""/>
        <dsp:cNvSpPr/>
      </dsp:nvSpPr>
      <dsp:spPr>
        <a:xfrm>
          <a:off x="1000848" y="170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Event-Driven</a:t>
          </a:r>
          <a:endParaRPr lang="en-US" sz="22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1000848" y="1709"/>
        <a:ext cx="3848518" cy="866535"/>
      </dsp:txXfrm>
    </dsp:sp>
    <dsp:sp modelId="{C853C56D-1C57-4812-B171-02D2538B0699}">
      <dsp:nvSpPr>
        <dsp:cNvPr id="0" name=""/>
        <dsp:cNvSpPr/>
      </dsp:nvSpPr>
      <dsp:spPr>
        <a:xfrm>
          <a:off x="4849367" y="170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Sistemas se comunicam através de notificações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1709"/>
        <a:ext cx="3702896" cy="866535"/>
      </dsp:txXfrm>
    </dsp:sp>
    <dsp:sp modelId="{20728336-37CF-4C16-A255-EC359E5CC972}">
      <dsp:nvSpPr>
        <dsp:cNvPr id="0" name=""/>
        <dsp:cNvSpPr/>
      </dsp:nvSpPr>
      <dsp:spPr>
        <a:xfrm>
          <a:off x="0" y="108487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6A961-AB99-4B8F-AB18-80495F27D7E6}">
      <dsp:nvSpPr>
        <dsp:cNvPr id="0" name=""/>
        <dsp:cNvSpPr/>
      </dsp:nvSpPr>
      <dsp:spPr>
        <a:xfrm>
          <a:off x="262126" y="1279849"/>
          <a:ext cx="476594" cy="476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CFB3-E6F8-404F-B37C-33D93B80938C}">
      <dsp:nvSpPr>
        <dsp:cNvPr id="0" name=""/>
        <dsp:cNvSpPr/>
      </dsp:nvSpPr>
      <dsp:spPr>
        <a:xfrm>
          <a:off x="1000848" y="108487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Event-Sourcing</a:t>
          </a:r>
          <a:endParaRPr lang="en-US" sz="22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1000848" y="1084879"/>
        <a:ext cx="3848518" cy="866535"/>
      </dsp:txXfrm>
    </dsp:sp>
    <dsp:sp modelId="{2E72BD89-1A06-4C7C-B516-B534B8151770}">
      <dsp:nvSpPr>
        <dsp:cNvPr id="0" name=""/>
        <dsp:cNvSpPr/>
      </dsp:nvSpPr>
      <dsp:spPr>
        <a:xfrm>
          <a:off x="4849367" y="108487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a fonte principal de verdade</a:t>
          </a:r>
          <a:endParaRPr lang="en-US" sz="15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fortemente ordenados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1084879"/>
        <a:ext cx="3702896" cy="866535"/>
      </dsp:txXfrm>
    </dsp:sp>
    <dsp:sp modelId="{3694A0BE-AA73-4EDF-BD32-D43E409ED237}">
      <dsp:nvSpPr>
        <dsp:cNvPr id="0" name=""/>
        <dsp:cNvSpPr/>
      </dsp:nvSpPr>
      <dsp:spPr>
        <a:xfrm>
          <a:off x="0" y="2168048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CB30F-EBE6-4C82-ABC1-19D3FC360894}">
      <dsp:nvSpPr>
        <dsp:cNvPr id="0" name=""/>
        <dsp:cNvSpPr/>
      </dsp:nvSpPr>
      <dsp:spPr>
        <a:xfrm>
          <a:off x="262126" y="2363018"/>
          <a:ext cx="476594" cy="476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2B3D8-8166-42AD-A565-C87B66BFE19C}">
      <dsp:nvSpPr>
        <dsp:cNvPr id="0" name=""/>
        <dsp:cNvSpPr/>
      </dsp:nvSpPr>
      <dsp:spPr>
        <a:xfrm>
          <a:off x="1000848" y="2168048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Data Stream Processing</a:t>
          </a:r>
          <a:endParaRPr lang="en-US" sz="22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1000848" y="2168048"/>
        <a:ext cx="3848518" cy="866535"/>
      </dsp:txXfrm>
    </dsp:sp>
    <dsp:sp modelId="{DDC49B2E-7A4C-44C3-93C3-86E73B9B02CF}">
      <dsp:nvSpPr>
        <dsp:cNvPr id="0" name=""/>
        <dsp:cNvSpPr/>
      </dsp:nvSpPr>
      <dsp:spPr>
        <a:xfrm>
          <a:off x="4849367" y="2168048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são processados continuamente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2168048"/>
        <a:ext cx="3702896" cy="866535"/>
      </dsp:txXfrm>
    </dsp:sp>
    <dsp:sp modelId="{FA0B6084-10D0-4A86-9BF5-594578BCDB93}">
      <dsp:nvSpPr>
        <dsp:cNvPr id="0" name=""/>
        <dsp:cNvSpPr/>
      </dsp:nvSpPr>
      <dsp:spPr>
        <a:xfrm>
          <a:off x="0" y="3251217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4438B-A496-4F81-A568-4F48A2F3E70A}">
      <dsp:nvSpPr>
        <dsp:cNvPr id="0" name=""/>
        <dsp:cNvSpPr/>
      </dsp:nvSpPr>
      <dsp:spPr>
        <a:xfrm>
          <a:off x="262126" y="3446188"/>
          <a:ext cx="476594" cy="4765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AD7B4-7910-4340-B0A9-89DAA53FE08B}">
      <dsp:nvSpPr>
        <dsp:cNvPr id="0" name=""/>
        <dsp:cNvSpPr/>
      </dsp:nvSpPr>
      <dsp:spPr>
        <a:xfrm>
          <a:off x="1000848" y="3251217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Time Series</a:t>
          </a:r>
        </a:p>
      </dsp:txBody>
      <dsp:txXfrm>
        <a:off x="1000848" y="3251217"/>
        <a:ext cx="3848518" cy="866535"/>
      </dsp:txXfrm>
    </dsp:sp>
    <dsp:sp modelId="{C8264F22-02D9-43AA-8F25-F0FE35A9F18C}">
      <dsp:nvSpPr>
        <dsp:cNvPr id="0" name=""/>
        <dsp:cNvSpPr/>
      </dsp:nvSpPr>
      <dsp:spPr>
        <a:xfrm>
          <a:off x="4849367" y="3251217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</a:t>
          </a:r>
          <a:r>
            <a:rPr lang="en-US" sz="1500" kern="1200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analógicos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Sensores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3251217"/>
        <a:ext cx="3702896" cy="866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2885B-77B4-4348-BC01-AF4043A521BF}">
      <dsp:nvSpPr>
        <dsp:cNvPr id="0" name=""/>
        <dsp:cNvSpPr/>
      </dsp:nvSpPr>
      <dsp:spPr>
        <a:xfrm rot="5400000">
          <a:off x="2331070" y="-470434"/>
          <a:ext cx="1607595" cy="29504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/>
            <a:t>Funcionalidades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/>
            <a:t>Comportamentos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Responsabilidades!</a:t>
          </a:r>
          <a:endParaRPr lang="en-US" sz="2100" kern="1200" dirty="0"/>
        </a:p>
      </dsp:txBody>
      <dsp:txXfrm rot="-5400000">
        <a:off x="1659636" y="279476"/>
        <a:ext cx="2871988" cy="1450643"/>
      </dsp:txXfrm>
    </dsp:sp>
    <dsp:sp modelId="{A1129CED-A4EF-4D3D-9E12-3539106F9C51}">
      <dsp:nvSpPr>
        <dsp:cNvPr id="0" name=""/>
        <dsp:cNvSpPr/>
      </dsp:nvSpPr>
      <dsp:spPr>
        <a:xfrm>
          <a:off x="0" y="50"/>
          <a:ext cx="1659636" cy="20094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Definir </a:t>
          </a:r>
          <a:endParaRPr lang="en-US" sz="3300" kern="1200"/>
        </a:p>
      </dsp:txBody>
      <dsp:txXfrm>
        <a:off x="81017" y="81067"/>
        <a:ext cx="1497602" cy="1847459"/>
      </dsp:txXfrm>
    </dsp:sp>
    <dsp:sp modelId="{E611ADE7-91B7-489C-92E0-1542349D71CD}">
      <dsp:nvSpPr>
        <dsp:cNvPr id="0" name=""/>
        <dsp:cNvSpPr/>
      </dsp:nvSpPr>
      <dsp:spPr>
        <a:xfrm rot="5400000">
          <a:off x="2331070" y="1639533"/>
          <a:ext cx="1607595" cy="29504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Domínio</a:t>
          </a:r>
          <a:endParaRPr lang="en-US" sz="2100" kern="1200" dirty="0"/>
        </a:p>
      </dsp:txBody>
      <dsp:txXfrm rot="-5400000">
        <a:off x="1659636" y="2389443"/>
        <a:ext cx="2871988" cy="1450643"/>
      </dsp:txXfrm>
    </dsp:sp>
    <dsp:sp modelId="{3764D840-BE89-4DCA-853C-1AD8266C88A6}">
      <dsp:nvSpPr>
        <dsp:cNvPr id="0" name=""/>
        <dsp:cNvSpPr/>
      </dsp:nvSpPr>
      <dsp:spPr>
        <a:xfrm>
          <a:off x="0" y="2110018"/>
          <a:ext cx="1659636" cy="20094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Foco</a:t>
          </a:r>
          <a:endParaRPr lang="en-US" sz="3300" kern="1200" dirty="0"/>
        </a:p>
      </dsp:txBody>
      <dsp:txXfrm>
        <a:off x="81017" y="2191035"/>
        <a:ext cx="1497602" cy="1847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ED0BA-B9E8-4240-846A-4799D9292200}">
      <dsp:nvSpPr>
        <dsp:cNvPr id="0" name=""/>
        <dsp:cNvSpPr/>
      </dsp:nvSpPr>
      <dsp:spPr>
        <a:xfrm>
          <a:off x="41" y="8136"/>
          <a:ext cx="399634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Building Blocks</a:t>
          </a:r>
        </a:p>
      </dsp:txBody>
      <dsp:txXfrm>
        <a:off x="41" y="8136"/>
        <a:ext cx="3996346" cy="748800"/>
      </dsp:txXfrm>
    </dsp:sp>
    <dsp:sp modelId="{2B7758F8-A5EA-43BA-8980-2FDCD09B478A}">
      <dsp:nvSpPr>
        <dsp:cNvPr id="0" name=""/>
        <dsp:cNvSpPr/>
      </dsp:nvSpPr>
      <dsp:spPr>
        <a:xfrm>
          <a:off x="41" y="756936"/>
          <a:ext cx="3996346" cy="3354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Entidades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Objetos de Valor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Relacionamentos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Agregados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Serviços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Repositórios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Eventos</a:t>
          </a:r>
        </a:p>
      </dsp:txBody>
      <dsp:txXfrm>
        <a:off x="41" y="756936"/>
        <a:ext cx="3996346" cy="3354390"/>
      </dsp:txXfrm>
    </dsp:sp>
    <dsp:sp modelId="{BBDCFD77-F8D4-4116-BF10-EFDA8C7CB48F}">
      <dsp:nvSpPr>
        <dsp:cNvPr id="0" name=""/>
        <dsp:cNvSpPr/>
      </dsp:nvSpPr>
      <dsp:spPr>
        <a:xfrm>
          <a:off x="4555876" y="8136"/>
          <a:ext cx="399634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Conceitos</a:t>
          </a:r>
        </a:p>
      </dsp:txBody>
      <dsp:txXfrm>
        <a:off x="4555876" y="8136"/>
        <a:ext cx="3996346" cy="748800"/>
      </dsp:txXfrm>
    </dsp:sp>
    <dsp:sp modelId="{82E366CE-29BB-460A-AAEC-6D7B39404425}">
      <dsp:nvSpPr>
        <dsp:cNvPr id="0" name=""/>
        <dsp:cNvSpPr/>
      </dsp:nvSpPr>
      <dsp:spPr>
        <a:xfrm>
          <a:off x="4555876" y="756936"/>
          <a:ext cx="3996346" cy="3354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Linguagem Ubíqua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Modelo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Contexto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Contexto Delimitado</a:t>
          </a:r>
        </a:p>
      </dsp:txBody>
      <dsp:txXfrm>
        <a:off x="4555876" y="756936"/>
        <a:ext cx="3996346" cy="33543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57306-0523-4419-ABAA-1F21BB1B42AA}">
      <dsp:nvSpPr>
        <dsp:cNvPr id="0" name=""/>
        <dsp:cNvSpPr/>
      </dsp:nvSpPr>
      <dsp:spPr>
        <a:xfrm>
          <a:off x="643145" y="611541"/>
          <a:ext cx="1782387" cy="17823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Tipo de Comunicação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Síncrona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/>
            <a:t>Assíncrona</a:t>
          </a:r>
          <a:endParaRPr lang="en-US" sz="1000" kern="1200"/>
        </a:p>
      </dsp:txBody>
      <dsp:txXfrm>
        <a:off x="880796" y="923459"/>
        <a:ext cx="1307084" cy="802074"/>
      </dsp:txXfrm>
    </dsp:sp>
    <dsp:sp modelId="{9842E90A-90B1-430C-8743-89C40C3F857F}">
      <dsp:nvSpPr>
        <dsp:cNvPr id="0" name=""/>
        <dsp:cNvSpPr/>
      </dsp:nvSpPr>
      <dsp:spPr>
        <a:xfrm>
          <a:off x="1286290" y="1725533"/>
          <a:ext cx="1782387" cy="17823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Processos</a:t>
          </a:r>
          <a:br>
            <a:rPr lang="pt-BR" sz="1300" kern="1200" dirty="0"/>
          </a:br>
          <a:r>
            <a:rPr lang="pt-BR" sz="1300" kern="1200" dirty="0"/>
            <a:t>Serviços</a:t>
          </a:r>
          <a:endParaRPr lang="en-US" sz="1300" kern="1200" dirty="0"/>
        </a:p>
      </dsp:txBody>
      <dsp:txXfrm>
        <a:off x="1831403" y="2185983"/>
        <a:ext cx="1069432" cy="980313"/>
      </dsp:txXfrm>
    </dsp:sp>
    <dsp:sp modelId="{F2D8C9AA-04B4-40FD-926B-6A4180AF8455}">
      <dsp:nvSpPr>
        <dsp:cNvPr id="0" name=""/>
        <dsp:cNvSpPr/>
      </dsp:nvSpPr>
      <dsp:spPr>
        <a:xfrm>
          <a:off x="0" y="1725533"/>
          <a:ext cx="1782387" cy="17823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Tipos de Eventos</a:t>
          </a:r>
          <a:endParaRPr lang="en-US" sz="1300" kern="1200" dirty="0"/>
        </a:p>
      </dsp:txBody>
      <dsp:txXfrm>
        <a:off x="167841" y="2185983"/>
        <a:ext cx="1069432" cy="9803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CB0BB-D511-42BC-9216-47E372F9163D}">
      <dsp:nvSpPr>
        <dsp:cNvPr id="0" name=""/>
        <dsp:cNvSpPr/>
      </dsp:nvSpPr>
      <dsp:spPr>
        <a:xfrm>
          <a:off x="1534339" y="1443724"/>
          <a:ext cx="839662" cy="761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007"/>
              </a:lnTo>
              <a:lnTo>
                <a:pt x="839662" y="616007"/>
              </a:lnTo>
              <a:lnTo>
                <a:pt x="839662" y="7617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13907-7354-401A-AA9C-ABC395D41DEA}">
      <dsp:nvSpPr>
        <dsp:cNvPr id="0" name=""/>
        <dsp:cNvSpPr/>
      </dsp:nvSpPr>
      <dsp:spPr>
        <a:xfrm>
          <a:off x="694676" y="1443724"/>
          <a:ext cx="839662" cy="761733"/>
        </a:xfrm>
        <a:custGeom>
          <a:avLst/>
          <a:gdLst/>
          <a:ahLst/>
          <a:cxnLst/>
          <a:rect l="0" t="0" r="0" b="0"/>
          <a:pathLst>
            <a:path>
              <a:moveTo>
                <a:pt x="839662" y="0"/>
              </a:moveTo>
              <a:lnTo>
                <a:pt x="839662" y="616007"/>
              </a:lnTo>
              <a:lnTo>
                <a:pt x="0" y="616007"/>
              </a:lnTo>
              <a:lnTo>
                <a:pt x="0" y="7617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AF02C-B163-4F06-AF1E-0C2BD9F7380D}">
      <dsp:nvSpPr>
        <dsp:cNvPr id="0" name=""/>
        <dsp:cNvSpPr/>
      </dsp:nvSpPr>
      <dsp:spPr>
        <a:xfrm>
          <a:off x="840402" y="749787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API</a:t>
          </a:r>
          <a:endParaRPr lang="en-US" sz="2400" kern="1200"/>
        </a:p>
      </dsp:txBody>
      <dsp:txXfrm>
        <a:off x="840402" y="749787"/>
        <a:ext cx="1387872" cy="693936"/>
      </dsp:txXfrm>
    </dsp:sp>
    <dsp:sp modelId="{D3608CDF-B335-4371-A103-85BE9DE7E5C3}">
      <dsp:nvSpPr>
        <dsp:cNvPr id="0" name=""/>
        <dsp:cNvSpPr/>
      </dsp:nvSpPr>
      <dsp:spPr>
        <a:xfrm>
          <a:off x="739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Request</a:t>
          </a:r>
          <a:endParaRPr lang="en-US" sz="2400" kern="1200"/>
        </a:p>
      </dsp:txBody>
      <dsp:txXfrm>
        <a:off x="739" y="2205458"/>
        <a:ext cx="1387872" cy="693936"/>
      </dsp:txXfrm>
    </dsp:sp>
    <dsp:sp modelId="{3A22727D-7787-42DE-94C0-3BC882770A45}">
      <dsp:nvSpPr>
        <dsp:cNvPr id="0" name=""/>
        <dsp:cNvSpPr/>
      </dsp:nvSpPr>
      <dsp:spPr>
        <a:xfrm>
          <a:off x="1680065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Response</a:t>
          </a:r>
          <a:endParaRPr lang="en-US" sz="2400" kern="1200"/>
        </a:p>
      </dsp:txBody>
      <dsp:txXfrm>
        <a:off x="1680065" y="2205458"/>
        <a:ext cx="1387872" cy="693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195AF-123A-45C3-A932-0D80E09A4FE3}">
      <dsp:nvSpPr>
        <dsp:cNvPr id="0" name=""/>
        <dsp:cNvSpPr/>
      </dsp:nvSpPr>
      <dsp:spPr>
        <a:xfrm>
          <a:off x="1534347" y="1371601"/>
          <a:ext cx="1085547" cy="782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130"/>
              </a:lnTo>
              <a:lnTo>
                <a:pt x="1085547" y="688130"/>
              </a:lnTo>
              <a:lnTo>
                <a:pt x="1085547" y="7823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202C83-7E3A-4E3C-BE09-506857D22EE5}">
      <dsp:nvSpPr>
        <dsp:cNvPr id="0" name=""/>
        <dsp:cNvSpPr/>
      </dsp:nvSpPr>
      <dsp:spPr>
        <a:xfrm>
          <a:off x="1488619" y="1371601"/>
          <a:ext cx="91440" cy="1235151"/>
        </a:xfrm>
        <a:custGeom>
          <a:avLst/>
          <a:gdLst/>
          <a:ahLst/>
          <a:cxnLst/>
          <a:rect l="0" t="0" r="0" b="0"/>
          <a:pathLst>
            <a:path>
              <a:moveTo>
                <a:pt x="45728" y="0"/>
              </a:moveTo>
              <a:lnTo>
                <a:pt x="45728" y="1140950"/>
              </a:lnTo>
              <a:lnTo>
                <a:pt x="45720" y="1140950"/>
              </a:lnTo>
              <a:lnTo>
                <a:pt x="45720" y="12351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B8985-5918-4AD0-88BB-EAD23B502E8B}">
      <dsp:nvSpPr>
        <dsp:cNvPr id="0" name=""/>
        <dsp:cNvSpPr/>
      </dsp:nvSpPr>
      <dsp:spPr>
        <a:xfrm>
          <a:off x="448782" y="1371601"/>
          <a:ext cx="1085565" cy="782331"/>
        </a:xfrm>
        <a:custGeom>
          <a:avLst/>
          <a:gdLst/>
          <a:ahLst/>
          <a:cxnLst/>
          <a:rect l="0" t="0" r="0" b="0"/>
          <a:pathLst>
            <a:path>
              <a:moveTo>
                <a:pt x="1085565" y="0"/>
              </a:moveTo>
              <a:lnTo>
                <a:pt x="1085565" y="688130"/>
              </a:lnTo>
              <a:lnTo>
                <a:pt x="0" y="688130"/>
              </a:lnTo>
              <a:lnTo>
                <a:pt x="0" y="7823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15025-FDAD-45BA-A9D4-0CAB6B79CE3D}">
      <dsp:nvSpPr>
        <dsp:cNvPr id="0" name=""/>
        <dsp:cNvSpPr/>
      </dsp:nvSpPr>
      <dsp:spPr>
        <a:xfrm>
          <a:off x="601227" y="923024"/>
          <a:ext cx="1866241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Publish/Subscribe</a:t>
          </a:r>
          <a:endParaRPr lang="en-US" sz="1500" kern="1200" dirty="0"/>
        </a:p>
      </dsp:txBody>
      <dsp:txXfrm>
        <a:off x="601227" y="923024"/>
        <a:ext cx="1866241" cy="448576"/>
      </dsp:txXfrm>
    </dsp:sp>
    <dsp:sp modelId="{1056964C-324F-427F-A385-932DD84E2630}">
      <dsp:nvSpPr>
        <dsp:cNvPr id="0" name=""/>
        <dsp:cNvSpPr/>
      </dsp:nvSpPr>
      <dsp:spPr>
        <a:xfrm>
          <a:off x="206" y="2153932"/>
          <a:ext cx="897153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Event-Driven</a:t>
          </a:r>
          <a:endParaRPr lang="en-US" sz="1500" kern="1200" dirty="0"/>
        </a:p>
      </dsp:txBody>
      <dsp:txXfrm>
        <a:off x="206" y="2153932"/>
        <a:ext cx="897153" cy="448576"/>
      </dsp:txXfrm>
    </dsp:sp>
    <dsp:sp modelId="{3CF0FD26-31DE-4E2E-9BB8-E52F7834E80D}">
      <dsp:nvSpPr>
        <dsp:cNvPr id="0" name=""/>
        <dsp:cNvSpPr/>
      </dsp:nvSpPr>
      <dsp:spPr>
        <a:xfrm>
          <a:off x="1085762" y="2606753"/>
          <a:ext cx="897153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Tópicos</a:t>
          </a:r>
          <a:endParaRPr lang="en-US" sz="1500" kern="1200" dirty="0"/>
        </a:p>
      </dsp:txBody>
      <dsp:txXfrm>
        <a:off x="1085762" y="2606753"/>
        <a:ext cx="897153" cy="448576"/>
      </dsp:txXfrm>
    </dsp:sp>
    <dsp:sp modelId="{1666DF5E-98E4-4DB5-9F03-3B693A392097}">
      <dsp:nvSpPr>
        <dsp:cNvPr id="0" name=""/>
        <dsp:cNvSpPr/>
      </dsp:nvSpPr>
      <dsp:spPr>
        <a:xfrm>
          <a:off x="2171318" y="2153932"/>
          <a:ext cx="897153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Broker</a:t>
          </a:r>
        </a:p>
      </dsp:txBody>
      <dsp:txXfrm>
        <a:off x="2171318" y="2153932"/>
        <a:ext cx="897153" cy="4485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33562-BD9C-4CDC-99AC-45DB0CCDEF1F}">
      <dsp:nvSpPr>
        <dsp:cNvPr id="0" name=""/>
        <dsp:cNvSpPr/>
      </dsp:nvSpPr>
      <dsp:spPr>
        <a:xfrm>
          <a:off x="1534339" y="1774662"/>
          <a:ext cx="839662" cy="43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069"/>
              </a:lnTo>
              <a:lnTo>
                <a:pt x="839662" y="285069"/>
              </a:lnTo>
              <a:lnTo>
                <a:pt x="839662" y="4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DC17A-43E9-4312-B0A5-4398BB044300}">
      <dsp:nvSpPr>
        <dsp:cNvPr id="0" name=""/>
        <dsp:cNvSpPr/>
      </dsp:nvSpPr>
      <dsp:spPr>
        <a:xfrm>
          <a:off x="694676" y="1774662"/>
          <a:ext cx="839662" cy="430795"/>
        </a:xfrm>
        <a:custGeom>
          <a:avLst/>
          <a:gdLst/>
          <a:ahLst/>
          <a:cxnLst/>
          <a:rect l="0" t="0" r="0" b="0"/>
          <a:pathLst>
            <a:path>
              <a:moveTo>
                <a:pt x="839662" y="0"/>
              </a:moveTo>
              <a:lnTo>
                <a:pt x="839662" y="285069"/>
              </a:lnTo>
              <a:lnTo>
                <a:pt x="0" y="285069"/>
              </a:lnTo>
              <a:lnTo>
                <a:pt x="0" y="4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702D7B-0DBD-440C-92D2-D6F3942663A6}">
      <dsp:nvSpPr>
        <dsp:cNvPr id="0" name=""/>
        <dsp:cNvSpPr/>
      </dsp:nvSpPr>
      <dsp:spPr>
        <a:xfrm>
          <a:off x="840402" y="1080726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Point-to-Point</a:t>
          </a:r>
          <a:endParaRPr lang="en-US" sz="1500" kern="1200" dirty="0"/>
        </a:p>
      </dsp:txBody>
      <dsp:txXfrm>
        <a:off x="840402" y="1080726"/>
        <a:ext cx="1387872" cy="693936"/>
      </dsp:txXfrm>
    </dsp:sp>
    <dsp:sp modelId="{AFA5282A-6F47-4448-A8DC-0E5E072F6598}">
      <dsp:nvSpPr>
        <dsp:cNvPr id="0" name=""/>
        <dsp:cNvSpPr/>
      </dsp:nvSpPr>
      <dsp:spPr>
        <a:xfrm>
          <a:off x="739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Processamento assíncrono</a:t>
          </a:r>
          <a:endParaRPr lang="en-US" sz="1500" kern="1200"/>
        </a:p>
      </dsp:txBody>
      <dsp:txXfrm>
        <a:off x="739" y="2205458"/>
        <a:ext cx="1387872" cy="693936"/>
      </dsp:txXfrm>
    </dsp:sp>
    <dsp:sp modelId="{874D1FCB-D751-46AB-9D1A-903F1F1E75D8}">
      <dsp:nvSpPr>
        <dsp:cNvPr id="0" name=""/>
        <dsp:cNvSpPr/>
      </dsp:nvSpPr>
      <dsp:spPr>
        <a:xfrm>
          <a:off x="1680065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Queue</a:t>
          </a:r>
          <a:endParaRPr lang="en-US" sz="1500" kern="1200" dirty="0"/>
        </a:p>
      </dsp:txBody>
      <dsp:txXfrm>
        <a:off x="1680065" y="2205458"/>
        <a:ext cx="1387872" cy="6939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0D888-952B-437E-AAFF-817DA8B4B56E}">
      <dsp:nvSpPr>
        <dsp:cNvPr id="0" name=""/>
        <dsp:cNvSpPr/>
      </dsp:nvSpPr>
      <dsp:spPr>
        <a:xfrm>
          <a:off x="0" y="502"/>
          <a:ext cx="6085857" cy="11767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83DC0-2C67-4C88-96EA-2E6E00C099A5}">
      <dsp:nvSpPr>
        <dsp:cNvPr id="0" name=""/>
        <dsp:cNvSpPr/>
      </dsp:nvSpPr>
      <dsp:spPr>
        <a:xfrm>
          <a:off x="355952" y="265260"/>
          <a:ext cx="647186" cy="6471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F8F71-09F2-4826-83F9-012CADAA53D1}">
      <dsp:nvSpPr>
        <dsp:cNvPr id="0" name=""/>
        <dsp:cNvSpPr/>
      </dsp:nvSpPr>
      <dsp:spPr>
        <a:xfrm>
          <a:off x="1359090" y="502"/>
          <a:ext cx="4726766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Cada evento deve ter seu nome e Schema bem definido</a:t>
          </a:r>
          <a:endParaRPr lang="en-US" sz="2300" kern="1200"/>
        </a:p>
      </dsp:txBody>
      <dsp:txXfrm>
        <a:off x="1359090" y="502"/>
        <a:ext cx="4726766" cy="1176702"/>
      </dsp:txXfrm>
    </dsp:sp>
    <dsp:sp modelId="{5D3CA6CE-28BD-4D15-B1FC-98AFABAEA6CE}">
      <dsp:nvSpPr>
        <dsp:cNvPr id="0" name=""/>
        <dsp:cNvSpPr/>
      </dsp:nvSpPr>
      <dsp:spPr>
        <a:xfrm>
          <a:off x="0" y="1471380"/>
          <a:ext cx="6085857" cy="11767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3B61F-2B2A-49D8-8322-82804C78A9D1}">
      <dsp:nvSpPr>
        <dsp:cNvPr id="0" name=""/>
        <dsp:cNvSpPr/>
      </dsp:nvSpPr>
      <dsp:spPr>
        <a:xfrm>
          <a:off x="355952" y="1736138"/>
          <a:ext cx="647186" cy="6471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93867-7843-49D6-B7F0-B03B79B4259D}">
      <dsp:nvSpPr>
        <dsp:cNvPr id="0" name=""/>
        <dsp:cNvSpPr/>
      </dsp:nvSpPr>
      <dsp:spPr>
        <a:xfrm>
          <a:off x="1359090" y="1471380"/>
          <a:ext cx="4726766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Times devem conhecer o nome e Schema</a:t>
          </a:r>
          <a:endParaRPr lang="en-US" sz="2300" kern="1200" dirty="0"/>
        </a:p>
      </dsp:txBody>
      <dsp:txXfrm>
        <a:off x="1359090" y="1471380"/>
        <a:ext cx="4726766" cy="1176702"/>
      </dsp:txXfrm>
    </dsp:sp>
    <dsp:sp modelId="{CDB6C179-E484-4EAA-90E8-AD9C6D70DEB6}">
      <dsp:nvSpPr>
        <dsp:cNvPr id="0" name=""/>
        <dsp:cNvSpPr/>
      </dsp:nvSpPr>
      <dsp:spPr>
        <a:xfrm>
          <a:off x="0" y="2942258"/>
          <a:ext cx="6085857" cy="11767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A7F1D-BD3A-456E-A92A-AE11E3CD418C}">
      <dsp:nvSpPr>
        <dsp:cNvPr id="0" name=""/>
        <dsp:cNvSpPr/>
      </dsp:nvSpPr>
      <dsp:spPr>
        <a:xfrm>
          <a:off x="355952" y="3207016"/>
          <a:ext cx="647186" cy="6471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946A9-31E2-4DF8-9ABF-FB9FE42C3B92}">
      <dsp:nvSpPr>
        <dsp:cNvPr id="0" name=""/>
        <dsp:cNvSpPr/>
      </dsp:nvSpPr>
      <dsp:spPr>
        <a:xfrm>
          <a:off x="1359090" y="2942258"/>
          <a:ext cx="2738635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Nomes devem ser bem descritivos</a:t>
          </a:r>
          <a:endParaRPr lang="en-US" sz="2300" kern="1200"/>
        </a:p>
      </dsp:txBody>
      <dsp:txXfrm>
        <a:off x="1359090" y="2942258"/>
        <a:ext cx="2738635" cy="1176702"/>
      </dsp:txXfrm>
    </dsp:sp>
    <dsp:sp modelId="{BCD1888F-9082-479E-BAD4-5D2D0A880906}">
      <dsp:nvSpPr>
        <dsp:cNvPr id="0" name=""/>
        <dsp:cNvSpPr/>
      </dsp:nvSpPr>
      <dsp:spPr>
        <a:xfrm>
          <a:off x="4097726" y="2942258"/>
          <a:ext cx="1988130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UsuarioCriado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UsuarioAlterado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FecharCarrinho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AdicionarProdutor</a:t>
          </a:r>
          <a:endParaRPr lang="en-US" sz="1200" kern="1200"/>
        </a:p>
      </dsp:txBody>
      <dsp:txXfrm>
        <a:off x="4097726" y="2942258"/>
        <a:ext cx="1988130" cy="11767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1998A-1894-4B0E-AA99-8484B3052C9F}">
      <dsp:nvSpPr>
        <dsp:cNvPr id="0" name=""/>
        <dsp:cNvSpPr/>
      </dsp:nvSpPr>
      <dsp:spPr>
        <a:xfrm>
          <a:off x="0" y="170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6E327-E6D7-4A30-AEDB-05569AC85F9C}">
      <dsp:nvSpPr>
        <dsp:cNvPr id="0" name=""/>
        <dsp:cNvSpPr/>
      </dsp:nvSpPr>
      <dsp:spPr>
        <a:xfrm>
          <a:off x="262126" y="196680"/>
          <a:ext cx="476594" cy="476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894EC-668D-4639-AA22-FEFE44ADD1E0}">
      <dsp:nvSpPr>
        <dsp:cNvPr id="0" name=""/>
        <dsp:cNvSpPr/>
      </dsp:nvSpPr>
      <dsp:spPr>
        <a:xfrm>
          <a:off x="1000848" y="170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Arquitetura Event-Driven</a:t>
          </a:r>
          <a:endParaRPr lang="en-US" sz="2200" kern="1200"/>
        </a:p>
      </dsp:txBody>
      <dsp:txXfrm>
        <a:off x="1000848" y="1709"/>
        <a:ext cx="3848518" cy="866535"/>
      </dsp:txXfrm>
    </dsp:sp>
    <dsp:sp modelId="{C853C56D-1C57-4812-B171-02D2538B0699}">
      <dsp:nvSpPr>
        <dsp:cNvPr id="0" name=""/>
        <dsp:cNvSpPr/>
      </dsp:nvSpPr>
      <dsp:spPr>
        <a:xfrm>
          <a:off x="4849367" y="170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Sistemas se comunicam através de notificações</a:t>
          </a:r>
          <a:endParaRPr lang="en-US" sz="1500" kern="1200"/>
        </a:p>
      </dsp:txBody>
      <dsp:txXfrm>
        <a:off x="4849367" y="1709"/>
        <a:ext cx="3702896" cy="866535"/>
      </dsp:txXfrm>
    </dsp:sp>
    <dsp:sp modelId="{20728336-37CF-4C16-A255-EC359E5CC972}">
      <dsp:nvSpPr>
        <dsp:cNvPr id="0" name=""/>
        <dsp:cNvSpPr/>
      </dsp:nvSpPr>
      <dsp:spPr>
        <a:xfrm>
          <a:off x="0" y="108487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6A961-AB99-4B8F-AB18-80495F27D7E6}">
      <dsp:nvSpPr>
        <dsp:cNvPr id="0" name=""/>
        <dsp:cNvSpPr/>
      </dsp:nvSpPr>
      <dsp:spPr>
        <a:xfrm>
          <a:off x="262126" y="1279849"/>
          <a:ext cx="476594" cy="476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CFB3-E6F8-404F-B37C-33D93B80938C}">
      <dsp:nvSpPr>
        <dsp:cNvPr id="0" name=""/>
        <dsp:cNvSpPr/>
      </dsp:nvSpPr>
      <dsp:spPr>
        <a:xfrm>
          <a:off x="1000848" y="108487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Arquitetura Event-Sourcing</a:t>
          </a:r>
          <a:endParaRPr lang="en-US" sz="2200" kern="1200"/>
        </a:p>
      </dsp:txBody>
      <dsp:txXfrm>
        <a:off x="1000848" y="1084879"/>
        <a:ext cx="3848518" cy="866535"/>
      </dsp:txXfrm>
    </dsp:sp>
    <dsp:sp modelId="{2E72BD89-1A06-4C7C-B516-B534B8151770}">
      <dsp:nvSpPr>
        <dsp:cNvPr id="0" name=""/>
        <dsp:cNvSpPr/>
      </dsp:nvSpPr>
      <dsp:spPr>
        <a:xfrm>
          <a:off x="4849367" y="108487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Eventos são a fonte principal de verdade</a:t>
          </a:r>
          <a:endParaRPr lang="en-US" sz="1500" kern="120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Eventos são fortemente ordenados</a:t>
          </a:r>
          <a:endParaRPr lang="en-US" sz="1500" kern="1200"/>
        </a:p>
      </dsp:txBody>
      <dsp:txXfrm>
        <a:off x="4849367" y="1084879"/>
        <a:ext cx="3702896" cy="866535"/>
      </dsp:txXfrm>
    </dsp:sp>
    <dsp:sp modelId="{3694A0BE-AA73-4EDF-BD32-D43E409ED237}">
      <dsp:nvSpPr>
        <dsp:cNvPr id="0" name=""/>
        <dsp:cNvSpPr/>
      </dsp:nvSpPr>
      <dsp:spPr>
        <a:xfrm>
          <a:off x="0" y="2168048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CB30F-EBE6-4C82-ABC1-19D3FC360894}">
      <dsp:nvSpPr>
        <dsp:cNvPr id="0" name=""/>
        <dsp:cNvSpPr/>
      </dsp:nvSpPr>
      <dsp:spPr>
        <a:xfrm>
          <a:off x="262126" y="2363018"/>
          <a:ext cx="476594" cy="476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2B3D8-8166-42AD-A565-C87B66BFE19C}">
      <dsp:nvSpPr>
        <dsp:cNvPr id="0" name=""/>
        <dsp:cNvSpPr/>
      </dsp:nvSpPr>
      <dsp:spPr>
        <a:xfrm>
          <a:off x="1000848" y="2168048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Data Stream Processing</a:t>
          </a:r>
          <a:endParaRPr lang="en-US" sz="2200" kern="1200"/>
        </a:p>
      </dsp:txBody>
      <dsp:txXfrm>
        <a:off x="1000848" y="2168048"/>
        <a:ext cx="3848518" cy="866535"/>
      </dsp:txXfrm>
    </dsp:sp>
    <dsp:sp modelId="{DDC49B2E-7A4C-44C3-93C3-86E73B9B02CF}">
      <dsp:nvSpPr>
        <dsp:cNvPr id="0" name=""/>
        <dsp:cNvSpPr/>
      </dsp:nvSpPr>
      <dsp:spPr>
        <a:xfrm>
          <a:off x="4849367" y="2168048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Dados são processados continuamente</a:t>
          </a:r>
          <a:endParaRPr lang="en-US" sz="1500" kern="1200" dirty="0"/>
        </a:p>
      </dsp:txBody>
      <dsp:txXfrm>
        <a:off x="4849367" y="2168048"/>
        <a:ext cx="3702896" cy="866535"/>
      </dsp:txXfrm>
    </dsp:sp>
    <dsp:sp modelId="{FA0B6084-10D0-4A86-9BF5-594578BCDB93}">
      <dsp:nvSpPr>
        <dsp:cNvPr id="0" name=""/>
        <dsp:cNvSpPr/>
      </dsp:nvSpPr>
      <dsp:spPr>
        <a:xfrm>
          <a:off x="0" y="3251217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4438B-A496-4F81-A568-4F48A2F3E70A}">
      <dsp:nvSpPr>
        <dsp:cNvPr id="0" name=""/>
        <dsp:cNvSpPr/>
      </dsp:nvSpPr>
      <dsp:spPr>
        <a:xfrm>
          <a:off x="262126" y="3446188"/>
          <a:ext cx="476594" cy="4765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AD7B4-7910-4340-B0A9-89DAA53FE08B}">
      <dsp:nvSpPr>
        <dsp:cNvPr id="0" name=""/>
        <dsp:cNvSpPr/>
      </dsp:nvSpPr>
      <dsp:spPr>
        <a:xfrm>
          <a:off x="1000848" y="3251217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Time Series</a:t>
          </a:r>
        </a:p>
      </dsp:txBody>
      <dsp:txXfrm>
        <a:off x="1000848" y="3251217"/>
        <a:ext cx="3848518" cy="866535"/>
      </dsp:txXfrm>
    </dsp:sp>
    <dsp:sp modelId="{C8264F22-02D9-43AA-8F25-F0FE35A9F18C}">
      <dsp:nvSpPr>
        <dsp:cNvPr id="0" name=""/>
        <dsp:cNvSpPr/>
      </dsp:nvSpPr>
      <dsp:spPr>
        <a:xfrm>
          <a:off x="4849367" y="3251217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Dados </a:t>
          </a:r>
          <a:r>
            <a:rPr lang="en-US" sz="1500" kern="1200" dirty="0" err="1"/>
            <a:t>analógicos</a:t>
          </a:r>
          <a:endParaRPr lang="en-US" sz="150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Sensores</a:t>
          </a:r>
          <a:endParaRPr lang="en-US" sz="1500" kern="1200" dirty="0"/>
        </a:p>
      </dsp:txBody>
      <dsp:txXfrm>
        <a:off x="4849367" y="3251217"/>
        <a:ext cx="3702896" cy="866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 - keyline a phot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92E4CA59-867B-7E44-9EC6-687B4107EBAF}"/>
              </a:ext>
            </a:extLst>
          </p:cNvPr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98300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  <p:sldLayoutId id="214748369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/>
          <a:p>
            <a:r>
              <a:rPr lang="en-US" dirty="0" err="1"/>
              <a:t>Modelando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eventos</a:t>
            </a:r>
            <a:endParaRPr lang="en-US" dirty="0"/>
          </a:p>
        </p:txBody>
      </p:sp>
      <p:pic>
        <p:nvPicPr>
          <p:cNvPr id="4" name="Graphic 3" descr="An open book">
            <a:extLst>
              <a:ext uri="{FF2B5EF4-FFF2-40B4-BE49-F238E27FC236}">
                <a16:creationId xmlns:a16="http://schemas.microsoft.com/office/drawing/2014/main" id="{4345E815-E25C-8866-816F-72FE8A683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2286" y="924823"/>
            <a:ext cx="4784372" cy="47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F828DD-07AA-D659-991C-11B5C412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Modelo x Arquitetura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3F61795-8041-1448-3704-47845EE82A6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49388" y="3032006"/>
            <a:ext cx="8553450" cy="2271950"/>
          </a:xfrm>
        </p:spPr>
      </p:pic>
    </p:spTree>
    <p:extLst>
      <p:ext uri="{BB962C8B-B14F-4D97-AF65-F5344CB8AC3E}">
        <p14:creationId xmlns:p14="http://schemas.microsoft.com/office/powerpoint/2010/main" val="329373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D436-0E24-67B1-6458-BFBEE1A5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para modelagem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4BE61-0E06-4249-C6B6-90A69063B8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Domain-Driven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A2291-749E-09C3-8491-DF3384CB817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book cover of a design&#10;&#10;Description automatically generated">
            <a:extLst>
              <a:ext uri="{FF2B5EF4-FFF2-40B4-BE49-F238E27FC236}">
                <a16:creationId xmlns:a16="http://schemas.microsoft.com/office/drawing/2014/main" id="{6F5C0AC7-3055-4619-7061-9BEFEEF7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53" y="2799185"/>
            <a:ext cx="2527173" cy="3429000"/>
          </a:xfrm>
          <a:prstGeom prst="rect">
            <a:avLst/>
          </a:prstGeom>
        </p:spPr>
      </p:pic>
      <p:pic>
        <p:nvPicPr>
          <p:cNvPr id="8" name="Picture 7" descr="A cover of a book&#10;&#10;Description automatically generated">
            <a:extLst>
              <a:ext uri="{FF2B5EF4-FFF2-40B4-BE49-F238E27FC236}">
                <a16:creationId xmlns:a16="http://schemas.microsoft.com/office/drawing/2014/main" id="{083587D6-0226-0A3E-AA34-2DEDEB61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37" y="2799185"/>
            <a:ext cx="25580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4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25D3-46E7-E6FA-6192-CE44D95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547D2-8AA1-0D3B-8152-36C560EF97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r>
              <a:rPr lang="pt-BR" i="1" dirty="0"/>
              <a:t>A modelagem será responsável por definir se um processo é síncrono ou assíncrono.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13305B-1B7E-1906-78D3-35634A253DA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7345919"/>
              </p:ext>
            </p:extLst>
          </p:nvPr>
        </p:nvGraphicFramePr>
        <p:xfrm>
          <a:off x="6667500" y="2057400"/>
          <a:ext cx="4610100" cy="4119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3018A-23F1-43F5-3CA5-915411677C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1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4B30B-ACBA-0CD1-B1F6-FFE1B0A9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modelar</a:t>
            </a:r>
            <a:r>
              <a:rPr lang="en-US" dirty="0"/>
              <a:t>?</a:t>
            </a:r>
            <a:endParaRPr lang="pt-BR" dirty="0"/>
          </a:p>
        </p:txBody>
      </p:sp>
      <p:pic>
        <p:nvPicPr>
          <p:cNvPr id="6" name="Picture 5" descr="A child with art materials">
            <a:extLst>
              <a:ext uri="{FF2B5EF4-FFF2-40B4-BE49-F238E27FC236}">
                <a16:creationId xmlns:a16="http://schemas.microsoft.com/office/drawing/2014/main" id="{0D985C1D-42F6-7754-015F-0A3C59B7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8" r="25897" b="-2"/>
          <a:stretch/>
        </p:blipFill>
        <p:spPr>
          <a:xfrm>
            <a:off x="6282286" y="690465"/>
            <a:ext cx="4784372" cy="5253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6993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FD54-97AA-F9C1-B57D-5D40186C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modelar?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A916D73-40E5-695E-E956-DA547D356E5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910149755"/>
              </p:ext>
            </p:extLst>
          </p:nvPr>
        </p:nvGraphicFramePr>
        <p:xfrm>
          <a:off x="1450153" y="2108722"/>
          <a:ext cx="8552264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CD422-1ED7-1DFE-1FB7-1A09A5962D7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8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0809-65A7-4CA6-8F4A-09A30324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modelar?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FDB46D-0458-5D73-6E44-3A13D4ED0A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i="1" dirty="0"/>
              <a:t>Modelo surge do diálogo entre todos os envolvidos no projeto</a:t>
            </a:r>
          </a:p>
        </p:txBody>
      </p:sp>
      <p:pic>
        <p:nvPicPr>
          <p:cNvPr id="8" name="Espaço Reservado para Conteúdo 5" descr="Diagrama, Desenho técnico&#10;&#10;Descrição gerada automaticamente">
            <a:extLst>
              <a:ext uri="{FF2B5EF4-FFF2-40B4-BE49-F238E27FC236}">
                <a16:creationId xmlns:a16="http://schemas.microsoft.com/office/drawing/2014/main" id="{4BA7FEC3-108D-C835-FC79-83165300D1F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910002" y="2057400"/>
            <a:ext cx="4648721" cy="41195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0E65C-BF7F-6406-8B4F-6EA6A95606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6301BB9C-F098-1023-4E2E-519F3AD8C88E}"/>
              </a:ext>
            </a:extLst>
          </p:cNvPr>
          <p:cNvSpPr txBox="1"/>
          <p:nvPr/>
        </p:nvSpPr>
        <p:spPr>
          <a:xfrm>
            <a:off x="3486557" y="6269557"/>
            <a:ext cx="44791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https://excalidraw.com/#json=XfhdCuch8gn3_oZLhJeE2,K6DxmpUJV4zsMFIUJ_8BFw</a:t>
            </a:r>
          </a:p>
        </p:txBody>
      </p:sp>
    </p:spTree>
    <p:extLst>
      <p:ext uri="{BB962C8B-B14F-4D97-AF65-F5344CB8AC3E}">
        <p14:creationId xmlns:p14="http://schemas.microsoft.com/office/powerpoint/2010/main" val="1910023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0809-65A7-4CA6-8F4A-09A30324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modelar?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F7E6DF-9B69-6481-43FB-AF61D927DB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i="1" dirty="0"/>
              <a:t>Modelo concentra o conhecimento do projeto e deve ser representado em código</a:t>
            </a:r>
          </a:p>
        </p:txBody>
      </p:sp>
      <p:pic>
        <p:nvPicPr>
          <p:cNvPr id="5" name="Espaço Reservado para Conteúdo 12" descr="Diagrama&#10;&#10;Descrição gerada automaticamente">
            <a:extLst>
              <a:ext uri="{FF2B5EF4-FFF2-40B4-BE49-F238E27FC236}">
                <a16:creationId xmlns:a16="http://schemas.microsoft.com/office/drawing/2014/main" id="{DE8623B0-6488-0B63-DB33-F1178F632E1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191125" y="2190302"/>
            <a:ext cx="6086475" cy="38537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0E65C-BF7F-6406-8B4F-6EA6A95606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6301BB9C-F098-1023-4E2E-519F3AD8C88E}"/>
              </a:ext>
            </a:extLst>
          </p:cNvPr>
          <p:cNvSpPr txBox="1"/>
          <p:nvPr/>
        </p:nvSpPr>
        <p:spPr>
          <a:xfrm>
            <a:off x="3486557" y="6269557"/>
            <a:ext cx="44791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https://excalidraw.com/#json=E61ZrwZs4bg6BS72cwS9r,6Uugyy59sWFNfHS2dLAZLg</a:t>
            </a:r>
          </a:p>
        </p:txBody>
      </p:sp>
    </p:spTree>
    <p:extLst>
      <p:ext uri="{BB962C8B-B14F-4D97-AF65-F5344CB8AC3E}">
        <p14:creationId xmlns:p14="http://schemas.microsoft.com/office/powerpoint/2010/main" val="1469190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DAC7-4916-CD43-C793-DD4AE91E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modelar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D1D624A-B971-3FEC-5A8C-6EAF54E2EF1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404394904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CADF5-2782-EE33-A218-7E8F8C24AF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12325F37-384D-5F8D-64E2-9C5E603398F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6174581" y="2057400"/>
            <a:ext cx="4119563" cy="4119563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1BA4B2F-8C94-759D-1358-D0EB0AB20430}"/>
              </a:ext>
            </a:extLst>
          </p:cNvPr>
          <p:cNvSpPr txBox="1"/>
          <p:nvPr/>
        </p:nvSpPr>
        <p:spPr>
          <a:xfrm>
            <a:off x="6174581" y="6269557"/>
            <a:ext cx="4267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https://excalidraw.com/#json=C-2Y-XiKX4v6n4kYYjNwt,tyVlNuEWGuYnrLX3ltaNzA</a:t>
            </a:r>
          </a:p>
        </p:txBody>
      </p:sp>
    </p:spTree>
    <p:extLst>
      <p:ext uri="{BB962C8B-B14F-4D97-AF65-F5344CB8AC3E}">
        <p14:creationId xmlns:p14="http://schemas.microsoft.com/office/powerpoint/2010/main" val="515559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92DCF-CFA1-5918-8530-D16EC49DA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de Comunicação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4CF1AA2-653D-0259-8BDF-7766046DEB48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74870619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D6377-B89C-544A-3300-600938D6CF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A8CEDD3C-7640-C3ED-313F-35F2F678434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5191125" y="2487012"/>
            <a:ext cx="6086475" cy="3260339"/>
          </a:xfrm>
          <a:prstGeom prst="rect">
            <a:avLst/>
          </a:prstGeom>
        </p:spPr>
      </p:pic>
      <p:sp>
        <p:nvSpPr>
          <p:cNvPr id="8" name="CaixaDeTexto 10">
            <a:extLst>
              <a:ext uri="{FF2B5EF4-FFF2-40B4-BE49-F238E27FC236}">
                <a16:creationId xmlns:a16="http://schemas.microsoft.com/office/drawing/2014/main" id="{A00F2A50-E684-B190-1643-C131F4F48B9A}"/>
              </a:ext>
            </a:extLst>
          </p:cNvPr>
          <p:cNvSpPr txBox="1"/>
          <p:nvPr/>
        </p:nvSpPr>
        <p:spPr>
          <a:xfrm>
            <a:off x="6021256" y="5719142"/>
            <a:ext cx="44262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https://excalidraw.com/#json=ow3--huoerWpG0Wy2obTp,p5x9e7UKIlwpvdIeOhqo9Q</a:t>
            </a:r>
          </a:p>
        </p:txBody>
      </p:sp>
    </p:spTree>
    <p:extLst>
      <p:ext uri="{BB962C8B-B14F-4D97-AF65-F5344CB8AC3E}">
        <p14:creationId xmlns:p14="http://schemas.microsoft.com/office/powerpoint/2010/main" val="1395343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3D2E-3C2A-2785-FE51-86424A30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de Comunicação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77B58CE-3A14-1C15-0ACF-5BA0F70FF494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901816360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F80B-9140-01CF-E2F9-1206D1D8A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aixaDeTexto 13">
            <a:extLst>
              <a:ext uri="{FF2B5EF4-FFF2-40B4-BE49-F238E27FC236}">
                <a16:creationId xmlns:a16="http://schemas.microsoft.com/office/drawing/2014/main" id="{CB45F74B-5A97-8028-A7EC-014471EEC8CB}"/>
              </a:ext>
            </a:extLst>
          </p:cNvPr>
          <p:cNvSpPr txBox="1"/>
          <p:nvPr/>
        </p:nvSpPr>
        <p:spPr>
          <a:xfrm>
            <a:off x="5998814" y="6246426"/>
            <a:ext cx="44710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https://excalidraw.com/#json=Lg8ouE7XyfaxQ5RG8vPv8,VFpbRLDd9tVF-VNNHwFynA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A3FC4E5-B9CA-7E9B-C431-1D0A476FAFD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5277556" y="2057400"/>
            <a:ext cx="5913613" cy="4119563"/>
          </a:xfrm>
        </p:spPr>
      </p:pic>
    </p:spTree>
    <p:extLst>
      <p:ext uri="{BB962C8B-B14F-4D97-AF65-F5344CB8AC3E}">
        <p14:creationId xmlns:p14="http://schemas.microsoft.com/office/powerpoint/2010/main" val="357791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9">
            <a:extLst>
              <a:ext uri="{FF2B5EF4-FFF2-40B4-BE49-F238E27FC236}">
                <a16:creationId xmlns:a16="http://schemas.microsoft.com/office/drawing/2014/main" id="{0977F0DC-5A0F-4F82-42D0-116A5527DFA1}"/>
              </a:ext>
            </a:extLst>
          </p:cNvPr>
          <p:cNvSpPr txBox="1"/>
          <p:nvPr/>
        </p:nvSpPr>
        <p:spPr>
          <a:xfrm>
            <a:off x="280747" y="1987269"/>
            <a:ext cx="8536911" cy="92333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vert="horz" wrap="square" lIns="360000" tIns="0" rIns="0" bIns="0" rtlCol="0" anchor="b" anchorCtr="0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4000" b="1" cap="none" baseline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solidFill>
                  <a:srgbClr val="C00000"/>
                </a:solidFill>
              </a:rPr>
              <a:t>Victor Osório</a:t>
            </a:r>
          </a:p>
          <a:p>
            <a:r>
              <a:rPr lang="pt-BR" sz="1400" dirty="0">
                <a:solidFill>
                  <a:srgbClr val="C00000"/>
                </a:solidFill>
              </a:rPr>
              <a:t>Twitter: 	@vepo</a:t>
            </a:r>
          </a:p>
          <a:p>
            <a:r>
              <a:rPr lang="en-US" sz="1400" dirty="0">
                <a:solidFill>
                  <a:srgbClr val="C00000"/>
                </a:solidFill>
              </a:rPr>
              <a:t>LinkedIn: 	linkedin.com/in/</a:t>
            </a:r>
            <a:r>
              <a:rPr lang="en-US" sz="1400" dirty="0" err="1">
                <a:solidFill>
                  <a:srgbClr val="C00000"/>
                </a:solidFill>
              </a:rPr>
              <a:t>victorosorio</a:t>
            </a:r>
            <a:r>
              <a:rPr lang="en-US" sz="1400" dirty="0">
                <a:solidFill>
                  <a:srgbClr val="C00000"/>
                </a:solidFill>
              </a:rPr>
              <a:t>/</a:t>
            </a:r>
          </a:p>
          <a:p>
            <a:r>
              <a:rPr lang="en-US" sz="1400" dirty="0" err="1">
                <a:solidFill>
                  <a:srgbClr val="C00000"/>
                </a:solidFill>
              </a:rPr>
              <a:t>Youtube</a:t>
            </a:r>
            <a:r>
              <a:rPr lang="en-US" sz="1400" dirty="0">
                <a:solidFill>
                  <a:srgbClr val="C00000"/>
                </a:solidFill>
              </a:rPr>
              <a:t>: 	@victor.osorio</a:t>
            </a:r>
            <a:endParaRPr lang="pt-BR" sz="1400" dirty="0">
              <a:solidFill>
                <a:srgbClr val="C00000"/>
              </a:solidFill>
            </a:endParaRPr>
          </a:p>
        </p:txBody>
      </p:sp>
      <p:sp>
        <p:nvSpPr>
          <p:cNvPr id="6" name="Rectangle 290">
            <a:extLst>
              <a:ext uri="{FF2B5EF4-FFF2-40B4-BE49-F238E27FC236}">
                <a16:creationId xmlns:a16="http://schemas.microsoft.com/office/drawing/2014/main" id="{497FE9FB-9621-89CB-E5E8-2BDC5D78E62B}"/>
              </a:ext>
            </a:extLst>
          </p:cNvPr>
          <p:cNvSpPr/>
          <p:nvPr/>
        </p:nvSpPr>
        <p:spPr>
          <a:xfrm>
            <a:off x="280748" y="3034565"/>
            <a:ext cx="8536911" cy="317009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Engenheiro de Computação pela UNICAMP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Mestrando em Sistemas Distribuídos - UTFPR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MBA em Arquitetura de Software - FIAP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Arquiteto e desenvolvedor Java/Apache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+ 20 anos com 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  7 anos com Apache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   5 anos na Amdocs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Autor: Roadmap back-end (Casa do Código)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https://www.casadocodigo.com.br/products/livro-roadmap-backend </a:t>
            </a:r>
          </a:p>
        </p:txBody>
      </p:sp>
      <p:pic>
        <p:nvPicPr>
          <p:cNvPr id="7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43D65392-57FB-DE65-381C-F85238BEF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3" y="510978"/>
            <a:ext cx="1444658" cy="14446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41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CF82-E132-84EE-8018-7F3D4FA3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de Comunicação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7AF6DFF-5B5F-529B-1F6B-700CD773059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998988375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95A6C-F877-3A7B-9C9E-F0AF96ABD9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CaixaDeTexto 13">
            <a:extLst>
              <a:ext uri="{FF2B5EF4-FFF2-40B4-BE49-F238E27FC236}">
                <a16:creationId xmlns:a16="http://schemas.microsoft.com/office/drawing/2014/main" id="{A64AC30B-801A-A4F1-22F7-C0E0F6B7A0E9}"/>
              </a:ext>
            </a:extLst>
          </p:cNvPr>
          <p:cNvSpPr txBox="1"/>
          <p:nvPr/>
        </p:nvSpPr>
        <p:spPr>
          <a:xfrm>
            <a:off x="5998814" y="6246426"/>
            <a:ext cx="44710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https://excalidraw.com/#json=rKQwrCKDSP3PIdLc5RLld,r452rEXanIdMpCYcQE_Irw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DFCFD2-08B9-53F7-3418-42D00164B64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5191125" y="2133184"/>
            <a:ext cx="6086475" cy="3967994"/>
          </a:xfrm>
        </p:spPr>
      </p:pic>
    </p:spTree>
    <p:extLst>
      <p:ext uri="{BB962C8B-B14F-4D97-AF65-F5344CB8AC3E}">
        <p14:creationId xmlns:p14="http://schemas.microsoft.com/office/powerpoint/2010/main" val="367995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186D-E2F8-44BA-FA0B-5B36E180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 vs Queue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D72923-0227-F013-01AD-71741FC77E8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472499" y="2108200"/>
            <a:ext cx="6507228" cy="41195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25F36-771D-5327-78AB-03956312465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0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45E1-E4FB-BF46-F17D-9B791FEA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comunicação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4DCCCB-ACCD-2EC3-DA88-15AFAE824F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Todas as formas de comunicação podem coexistir!</a:t>
            </a:r>
          </a:p>
          <a:p>
            <a:endParaRPr lang="pt-BR" dirty="0"/>
          </a:p>
          <a:p>
            <a:r>
              <a:rPr lang="pt-BR" dirty="0"/>
              <a:t>Tudo é uma escolha de design e TRADE-OFF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3894-9382-3D4A-1AF6-37931C21AF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87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8F0E7-A65B-CB6B-329F-B6EDC73A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pt-BR" dirty="0"/>
              <a:t>É preciso redefinir processos</a:t>
            </a:r>
          </a:p>
        </p:txBody>
      </p:sp>
      <p:pic>
        <p:nvPicPr>
          <p:cNvPr id="7" name="Espaço Reservado para Conteúdo 24">
            <a:extLst>
              <a:ext uri="{FF2B5EF4-FFF2-40B4-BE49-F238E27FC236}">
                <a16:creationId xmlns:a16="http://schemas.microsoft.com/office/drawing/2014/main" id="{B59B682B-723B-56B3-A887-9C1A8D3C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20" y="2108722"/>
            <a:ext cx="7699929" cy="41194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98E1A-37F3-BDBF-F0C1-E6EDF70CF5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8" name="CaixaDeTexto 14">
            <a:extLst>
              <a:ext uri="{FF2B5EF4-FFF2-40B4-BE49-F238E27FC236}">
                <a16:creationId xmlns:a16="http://schemas.microsoft.com/office/drawing/2014/main" id="{3D3F402A-A55A-693F-CB98-8C0F368EC907}"/>
              </a:ext>
            </a:extLst>
          </p:cNvPr>
          <p:cNvSpPr txBox="1"/>
          <p:nvPr/>
        </p:nvSpPr>
        <p:spPr>
          <a:xfrm>
            <a:off x="3096397" y="6227190"/>
            <a:ext cx="4386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https://excalidraw.com/#json=RZxJK6tX-2FdvQdES_M86,CLt1AE7rqU90__-u2KKPoA</a:t>
            </a:r>
          </a:p>
        </p:txBody>
      </p:sp>
    </p:spTree>
    <p:extLst>
      <p:ext uri="{BB962C8B-B14F-4D97-AF65-F5344CB8AC3E}">
        <p14:creationId xmlns:p14="http://schemas.microsoft.com/office/powerpoint/2010/main" val="1640326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38F9-2E74-1F51-C317-DF0D3B7C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Eventos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3340B-2667-B6A9-B034-5DE5AA90C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Espaço Reservado para Conteúdo 11">
            <a:extLst>
              <a:ext uri="{FF2B5EF4-FFF2-40B4-BE49-F238E27FC236}">
                <a16:creationId xmlns:a16="http://schemas.microsoft.com/office/drawing/2014/main" id="{815B3321-53B7-3802-4916-E1AE6EB72B1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658349" y="2108200"/>
            <a:ext cx="8135527" cy="4119563"/>
          </a:xfrm>
        </p:spPr>
      </p:pic>
    </p:spTree>
    <p:extLst>
      <p:ext uri="{BB962C8B-B14F-4D97-AF65-F5344CB8AC3E}">
        <p14:creationId xmlns:p14="http://schemas.microsoft.com/office/powerpoint/2010/main" val="156088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B3547E-2A35-9EBB-0EEF-E9AC60E7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Eventos</a:t>
            </a:r>
          </a:p>
        </p:txBody>
      </p:sp>
      <p:pic>
        <p:nvPicPr>
          <p:cNvPr id="12" name="Content Placeholder 11" descr="Piles of paper">
            <a:extLst>
              <a:ext uri="{FF2B5EF4-FFF2-40B4-BE49-F238E27FC236}">
                <a16:creationId xmlns:a16="http://schemas.microsoft.com/office/drawing/2014/main" id="{0E730043-257F-4343-355C-18A3ED98403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68438" y="3093204"/>
            <a:ext cx="3068637" cy="20479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77E06-3749-39A3-7721-E2BAF1AB27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ECDBDB3F-B574-F792-A316-32201AA0B2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225277"/>
              </p:ext>
            </p:extLst>
          </p:nvPr>
        </p:nvGraphicFramePr>
        <p:xfrm>
          <a:off x="5191726" y="2066927"/>
          <a:ext cx="6085857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697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1B06DC-AF94-1C97-ECBB-109ED3F4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pt-BR" dirty="0"/>
              <a:t>Tipos de Sistemas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E5EE7BE-8B6B-9512-C0A4-829667F9A2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010E0B7-B1FC-0388-8197-AEA8185CD99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824149367"/>
              </p:ext>
            </p:extLst>
          </p:nvPr>
        </p:nvGraphicFramePr>
        <p:xfrm>
          <a:off x="1450153" y="2108722"/>
          <a:ext cx="8552264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2915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1B06DC-AF94-1C97-ECBB-109ED3F4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pt-BR" dirty="0"/>
              <a:t>Tipos de Sistemas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E5EE7BE-8B6B-9512-C0A4-829667F9A2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010E0B7-B1FC-0388-8197-AEA8185CD99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34046014"/>
              </p:ext>
            </p:extLst>
          </p:nvPr>
        </p:nvGraphicFramePr>
        <p:xfrm>
          <a:off x="1450153" y="2108722"/>
          <a:ext cx="8552264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F3AFF4-A53D-1BE0-4102-F85C61F208C7}"/>
              </a:ext>
            </a:extLst>
          </p:cNvPr>
          <p:cNvSpPr txBox="1"/>
          <p:nvPr/>
        </p:nvSpPr>
        <p:spPr>
          <a:xfrm rot="20052406">
            <a:off x="3161008" y="3706788"/>
            <a:ext cx="5130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Outra conversa!</a:t>
            </a:r>
          </a:p>
        </p:txBody>
      </p:sp>
    </p:spTree>
    <p:extLst>
      <p:ext uri="{BB962C8B-B14F-4D97-AF65-F5344CB8AC3E}">
        <p14:creationId xmlns:p14="http://schemas.microsoft.com/office/powerpoint/2010/main" val="411106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/>
          <a:lstStyle/>
          <a:p>
            <a:r>
              <a:rPr lang="en-US" dirty="0" err="1"/>
              <a:t>Obrigado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ECFE66-A9E7-A365-967B-2FD670CB3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2286" y="690465"/>
            <a:ext cx="4784372" cy="5253089"/>
          </a:xfrm>
        </p:spPr>
        <p:txBody>
          <a:bodyPr/>
          <a:lstStyle/>
          <a:p>
            <a:r>
              <a:rPr lang="en-US" dirty="0"/>
              <a:t>Victor Osório</a:t>
            </a:r>
          </a:p>
          <a:p>
            <a:endParaRPr lang="en-US" dirty="0"/>
          </a:p>
          <a:p>
            <a:r>
              <a:rPr lang="en-US" sz="1800" dirty="0"/>
              <a:t>@vepo</a:t>
            </a:r>
          </a:p>
          <a:p>
            <a:r>
              <a:rPr lang="en-US" sz="1800" dirty="0"/>
              <a:t>https://www.youtube.com/@victor.osorio</a:t>
            </a:r>
          </a:p>
          <a:p>
            <a:r>
              <a:rPr lang="en-US" sz="1800" dirty="0"/>
              <a:t>https://blog.vepo.dev/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ECFF96F4-F5F3-E037-A997-73B4CCA8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42" y="1779768"/>
            <a:ext cx="4611721" cy="30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Red retro alarm clock on red background">
            <a:extLst>
              <a:ext uri="{FF2B5EF4-FFF2-40B4-BE49-F238E27FC236}">
                <a16:creationId xmlns:a16="http://schemas.microsoft.com/office/drawing/2014/main" id="{F70722B6-6037-0216-3D59-6BF6A2125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30" b="18194"/>
          <a:stretch/>
        </p:blipFill>
        <p:spPr>
          <a:xfrm>
            <a:off x="915600" y="10"/>
            <a:ext cx="10361995" cy="3428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04E6-CD61-B962-4287-DEC1993C3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3828" y="5228488"/>
            <a:ext cx="9923770" cy="136825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?</a:t>
            </a:r>
          </a:p>
          <a:p>
            <a:pPr>
              <a:spcAft>
                <a:spcPts val="600"/>
              </a:spcAft>
            </a:pPr>
            <a:r>
              <a:rPr lang="en-US" dirty="0"/>
              <a:t>O que é </a:t>
            </a:r>
            <a:r>
              <a:rPr lang="en-US" dirty="0" err="1"/>
              <a:t>modelagem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?</a:t>
            </a:r>
          </a:p>
          <a:p>
            <a:pPr>
              <a:spcAft>
                <a:spcPts val="600"/>
              </a:spcAft>
            </a:pPr>
            <a:r>
              <a:rPr lang="en-US" dirty="0"/>
              <a:t>Como </a:t>
            </a:r>
            <a:r>
              <a:rPr lang="en-US" dirty="0" err="1"/>
              <a:t>modelar</a:t>
            </a:r>
            <a:r>
              <a:rPr lang="en-US" dirty="0"/>
              <a:t>?</a:t>
            </a:r>
          </a:p>
          <a:p>
            <a:pPr>
              <a:spcAft>
                <a:spcPts val="600"/>
              </a:spcAft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sistemas</a:t>
            </a: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DA37-2A69-C142-8F23-AF37C941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EE7F-FAF6-951D-9FCF-64FB26DD1A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37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513E-14C7-D051-3269-A68359C2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/>
          <a:p>
            <a:r>
              <a:rPr lang="pt-BR" sz="5100" dirty="0"/>
              <a:t>O Cálculo da Disponibilidade do Serviço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674C08-ABEE-A6A0-B26B-61BC3ADDAD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82285" y="1059684"/>
            <a:ext cx="4784725" cy="3069173"/>
          </a:xfrm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64C5A3D9-C3E5-2E0C-9B13-7284E031EE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663B6-4F25-B544-74BA-985716C029A8}"/>
              </a:ext>
            </a:extLst>
          </p:cNvPr>
          <p:cNvSpPr txBox="1"/>
          <p:nvPr/>
        </p:nvSpPr>
        <p:spPr>
          <a:xfrm>
            <a:off x="6484441" y="4574563"/>
            <a:ext cx="4380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A disponibilidade de um serviço é limitada pela maior disponibilidade de suas dependências.</a:t>
            </a:r>
          </a:p>
        </p:txBody>
      </p:sp>
    </p:spTree>
    <p:extLst>
      <p:ext uri="{BB962C8B-B14F-4D97-AF65-F5344CB8AC3E}">
        <p14:creationId xmlns:p14="http://schemas.microsoft.com/office/powerpoint/2010/main" val="124770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A567A4-C94A-CE43-7998-E805653CF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/>
          <a:lstStyle/>
          <a:p>
            <a:r>
              <a:rPr lang="en-US" dirty="0" err="1"/>
              <a:t>Solução</a:t>
            </a:r>
            <a:r>
              <a:rPr lang="en-US" dirty="0"/>
              <a:t>? </a:t>
            </a:r>
            <a:r>
              <a:rPr lang="en-US" dirty="0" err="1"/>
              <a:t>Assincronicidade</a:t>
            </a:r>
            <a:r>
              <a:rPr lang="en-US" dirty="0"/>
              <a:t>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33C92-95E3-667C-B509-BBB9FF631BA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50153" y="2383169"/>
            <a:ext cx="8552264" cy="357056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242D707-DEF3-80A1-7163-42F9A0F01DF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8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1E70C-F079-9F80-F701-CC64D486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Porque sistemas baseado em eventos?</a:t>
            </a:r>
            <a:endParaRPr lang="pt-B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18428-791B-959A-7824-97FA317C7B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ctr"/>
            <a:r>
              <a:rPr lang="pt-BR" dirty="0"/>
              <a:t>Reduzir acoplamento</a:t>
            </a:r>
          </a:p>
          <a:p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A991F-30D5-6C90-067F-30F792A75B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pt-BR" dirty="0"/>
              <a:t>Aumentar disponibilidade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C75CE-B3C5-0A3B-7B55-C5D1283081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Espaço Reservado para Conteúdo 8" descr="Diagrama, Esquemático&#10;&#10;Descrição gerada automaticamente">
            <a:extLst>
              <a:ext uri="{FF2B5EF4-FFF2-40B4-BE49-F238E27FC236}">
                <a16:creationId xmlns:a16="http://schemas.microsoft.com/office/drawing/2014/main" id="{FF90CDDA-84FE-A559-AFB7-5BEC21F2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13" y="3077712"/>
            <a:ext cx="4627185" cy="2374982"/>
          </a:xfrm>
          <a:prstGeom prst="rect">
            <a:avLst/>
          </a:prstGeom>
        </p:spPr>
      </p:pic>
      <p:pic>
        <p:nvPicPr>
          <p:cNvPr id="9" name="Espaço Reservado para Conteúdo 11" descr="Diagrama, Esquemático&#10;&#10;Descrição gerada automaticamente">
            <a:extLst>
              <a:ext uri="{FF2B5EF4-FFF2-40B4-BE49-F238E27FC236}">
                <a16:creationId xmlns:a16="http://schemas.microsoft.com/office/drawing/2014/main" id="{871459EE-3E68-BA5F-87FA-4601F6CF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930" y="3077712"/>
            <a:ext cx="4127906" cy="237696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A2AD111-FBDC-89DD-8AD6-7C76B613C3F1}"/>
              </a:ext>
            </a:extLst>
          </p:cNvPr>
          <p:cNvSpPr txBox="1"/>
          <p:nvPr/>
        </p:nvSpPr>
        <p:spPr>
          <a:xfrm>
            <a:off x="1196250" y="5874752"/>
            <a:ext cx="4441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Fonte: https://excalidraw.com/#json=USaRZD4GngcEtQ2_QPqmJ,t9tqdg7sHt68JxBY1DFsbA</a:t>
            </a:r>
          </a:p>
        </p:txBody>
      </p:sp>
      <p:sp>
        <p:nvSpPr>
          <p:cNvPr id="11" name="CaixaDeTexto 12">
            <a:extLst>
              <a:ext uri="{FF2B5EF4-FFF2-40B4-BE49-F238E27FC236}">
                <a16:creationId xmlns:a16="http://schemas.microsoft.com/office/drawing/2014/main" id="{960FC9BF-EF55-49AF-C719-7FC9F056CE88}"/>
              </a:ext>
            </a:extLst>
          </p:cNvPr>
          <p:cNvSpPr txBox="1"/>
          <p:nvPr/>
        </p:nvSpPr>
        <p:spPr>
          <a:xfrm>
            <a:off x="6771800" y="5874752"/>
            <a:ext cx="4402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https://excalidraw.com/#json=nncnwccLzIJsoC7R0CP_9,ZZBURhgqo6Ah8bckICeZrw</a:t>
            </a:r>
          </a:p>
        </p:txBody>
      </p:sp>
    </p:spTree>
    <p:extLst>
      <p:ext uri="{BB962C8B-B14F-4D97-AF65-F5344CB8AC3E}">
        <p14:creationId xmlns:p14="http://schemas.microsoft.com/office/powerpoint/2010/main" val="806125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8-7559-B99B-243E-D1133515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Porque sistemas baseado em eventos?</a:t>
            </a:r>
            <a:endParaRPr lang="pt-BR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E1B675D-9F7A-7694-7523-DD45C39F2A98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76356024"/>
              </p:ext>
            </p:extLst>
          </p:nvPr>
        </p:nvGraphicFramePr>
        <p:xfrm>
          <a:off x="1468814" y="2057401"/>
          <a:ext cx="4627186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3DF11-26E4-29C5-7C20-63C5A3AA05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Espaço Reservado para Conteúdo 9" descr="Diagrama&#10;&#10;Descrição gerada automaticamente">
            <a:extLst>
              <a:ext uri="{FF2B5EF4-FFF2-40B4-BE49-F238E27FC236}">
                <a16:creationId xmlns:a16="http://schemas.microsoft.com/office/drawing/2014/main" id="{D305F5E6-D136-6364-D684-19F4C9354E5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6667500" y="2193693"/>
            <a:ext cx="4610100" cy="3846976"/>
          </a:xfrm>
        </p:spPr>
      </p:pic>
      <p:sp>
        <p:nvSpPr>
          <p:cNvPr id="7" name="CaixaDeTexto 10">
            <a:extLst>
              <a:ext uri="{FF2B5EF4-FFF2-40B4-BE49-F238E27FC236}">
                <a16:creationId xmlns:a16="http://schemas.microsoft.com/office/drawing/2014/main" id="{EF3D12EC-28C0-D389-5524-ED6A14A34276}"/>
              </a:ext>
            </a:extLst>
          </p:cNvPr>
          <p:cNvSpPr txBox="1"/>
          <p:nvPr/>
        </p:nvSpPr>
        <p:spPr>
          <a:xfrm>
            <a:off x="6853219" y="6195203"/>
            <a:ext cx="4238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https://excalidraw.com/#json=K_w8xUUPPPz1y-rziykCn,nj0nNbbfjtKXlxgNYh_vgw</a:t>
            </a:r>
          </a:p>
        </p:txBody>
      </p:sp>
    </p:spTree>
    <p:extLst>
      <p:ext uri="{BB962C8B-B14F-4D97-AF65-F5344CB8AC3E}">
        <p14:creationId xmlns:p14="http://schemas.microsoft.com/office/powerpoint/2010/main" val="3754711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E47E-D228-15EB-5886-33E9AA18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7" y="1278294"/>
            <a:ext cx="5000318" cy="4904141"/>
          </a:xfrm>
        </p:spPr>
        <p:txBody>
          <a:bodyPr/>
          <a:lstStyle/>
          <a:p>
            <a:r>
              <a:rPr lang="en-US" dirty="0"/>
              <a:t>O que é </a:t>
            </a:r>
            <a:r>
              <a:rPr lang="en-US" dirty="0" err="1"/>
              <a:t>modelagem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?</a:t>
            </a:r>
          </a:p>
        </p:txBody>
      </p:sp>
      <p:pic>
        <p:nvPicPr>
          <p:cNvPr id="7" name="Picture Placeholder 6" descr="Balls and wires 3D art">
            <a:extLst>
              <a:ext uri="{FF2B5EF4-FFF2-40B4-BE49-F238E27FC236}">
                <a16:creationId xmlns:a16="http://schemas.microsoft.com/office/drawing/2014/main" id="{8DFB0A1E-3EBC-FB89-2F83-D339A68F95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656" r="246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21184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B7358-0BCB-4DEB-B717-C1D7CC555F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{839687D9-E13E-4784-B336-89D6AFB0BC37}tf78544816_win32</Template>
  <TotalTime>161</TotalTime>
  <Words>626</Words>
  <Application>Microsoft Office PowerPoint</Application>
  <PresentationFormat>Widescreen</PresentationFormat>
  <Paragraphs>157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Tisa Offc Serif Pro</vt:lpstr>
      <vt:lpstr>Univers Light</vt:lpstr>
      <vt:lpstr>Custom</vt:lpstr>
      <vt:lpstr>Modelando sistemas baseado em eventos</vt:lpstr>
      <vt:lpstr>PowerPoint Presentation</vt:lpstr>
      <vt:lpstr>Agenda</vt:lpstr>
      <vt:lpstr>Porque sistemas baseados em eventos?</vt:lpstr>
      <vt:lpstr>O Cálculo da Disponibilidade do Serviço</vt:lpstr>
      <vt:lpstr>Solução? Assincronicidade!</vt:lpstr>
      <vt:lpstr>Porque sistemas baseado em eventos?</vt:lpstr>
      <vt:lpstr>Porque sistemas baseado em eventos?</vt:lpstr>
      <vt:lpstr>O que é modelagem de sistemas?</vt:lpstr>
      <vt:lpstr>Modelo x Arquitetura</vt:lpstr>
      <vt:lpstr>Referências para modelagem</vt:lpstr>
      <vt:lpstr>Modelagem</vt:lpstr>
      <vt:lpstr>Como modelar?</vt:lpstr>
      <vt:lpstr>Como modelar?</vt:lpstr>
      <vt:lpstr>Como modelar?</vt:lpstr>
      <vt:lpstr>Como modelar?</vt:lpstr>
      <vt:lpstr>Como modelar</vt:lpstr>
      <vt:lpstr>Tipo de Comunicação</vt:lpstr>
      <vt:lpstr>Tipo de Comunicação</vt:lpstr>
      <vt:lpstr>Tipo de Comunicação</vt:lpstr>
      <vt:lpstr>Tópico vs Queue </vt:lpstr>
      <vt:lpstr>Tipos de comunicação</vt:lpstr>
      <vt:lpstr>É preciso redefinir processos</vt:lpstr>
      <vt:lpstr>Tipos de Eventos</vt:lpstr>
      <vt:lpstr>Tipos de Eventos</vt:lpstr>
      <vt:lpstr>Tipos de Sistemas</vt:lpstr>
      <vt:lpstr>Tipos de Sistemas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Victor Osorio</dc:creator>
  <cp:lastModifiedBy>Victor Osorio</cp:lastModifiedBy>
  <cp:revision>3</cp:revision>
  <dcterms:created xsi:type="dcterms:W3CDTF">2024-04-29T23:07:42Z</dcterms:created>
  <dcterms:modified xsi:type="dcterms:W3CDTF">2024-04-30T19:50:53Z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